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34"/>
  </p:notesMasterIdLst>
  <p:sldIdLst>
    <p:sldId id="306" r:id="rId2"/>
    <p:sldId id="352" r:id="rId3"/>
    <p:sldId id="350" r:id="rId4"/>
    <p:sldId id="353" r:id="rId5"/>
    <p:sldId id="305" r:id="rId6"/>
    <p:sldId id="349" r:id="rId7"/>
    <p:sldId id="340" r:id="rId8"/>
    <p:sldId id="333" r:id="rId9"/>
    <p:sldId id="326" r:id="rId10"/>
    <p:sldId id="328" r:id="rId11"/>
    <p:sldId id="329" r:id="rId12"/>
    <p:sldId id="330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43" r:id="rId22"/>
    <p:sldId id="342" r:id="rId23"/>
    <p:sldId id="307" r:id="rId24"/>
    <p:sldId id="317" r:id="rId25"/>
    <p:sldId id="319" r:id="rId26"/>
    <p:sldId id="354" r:id="rId27"/>
    <p:sldId id="355" r:id="rId28"/>
    <p:sldId id="341" r:id="rId29"/>
    <p:sldId id="346" r:id="rId30"/>
    <p:sldId id="356" r:id="rId31"/>
    <p:sldId id="357" r:id="rId32"/>
    <p:sldId id="32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BC86D-240E-4CA6-A207-0CEBDB6D3F0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65191-DBDA-4F26-ABE1-D35A44070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5191-DBDA-4F26-ABE1-D35A44070C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5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5191-DBDA-4F26-ABE1-D35A44070C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8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0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5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47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07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2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0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2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0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6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8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9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6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1.nnm.me/6/b/4/c/c/280142ab991e9fc80c9a318b98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12.nnm.me/5/b/9/a/0/e4038071e2e82dc7aa5baed36b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&#1080;&#1089;&#1090;&#1086;&#1088;&#1080;&#1082;.&#1088;&#1092;/wp-content/uploads/2015/07/%D0%9F%D0%B0%D1%83%D0%BB%D1%8E%D1%81_cut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21obron.ru/images/zvezda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talingrad-battle.ru/images/stories/news/BUL16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16632"/>
            <a:ext cx="828092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Урок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 мужества </a:t>
            </a:r>
          </a:p>
          <a:p>
            <a:pPr algn="ctr"/>
            <a:endParaRPr lang="ru-RU" sz="4800" b="1" dirty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«За </a:t>
            </a:r>
            <a:r>
              <a:rPr lang="ru-RU" sz="4800" b="1" dirty="0">
                <a:solidFill>
                  <a:srgbClr val="C00000"/>
                </a:solidFill>
              </a:rPr>
              <a:t>Волгой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для </a:t>
            </a:r>
            <a:r>
              <a:rPr lang="ru-RU" sz="4800" b="1" dirty="0">
                <a:solidFill>
                  <a:srgbClr val="C00000"/>
                </a:solidFill>
              </a:rPr>
              <a:t>нас </a:t>
            </a:r>
            <a:r>
              <a:rPr lang="ru-RU" sz="4800" b="1" dirty="0" smtClean="0">
                <a:solidFill>
                  <a:srgbClr val="C00000"/>
                </a:solidFill>
              </a:rPr>
              <a:t>земли  </a:t>
            </a:r>
            <a:r>
              <a:rPr lang="ru-RU" sz="4800" b="1" dirty="0">
                <a:solidFill>
                  <a:srgbClr val="C00000"/>
                </a:solidFill>
              </a:rPr>
              <a:t>нет</a:t>
            </a:r>
            <a:r>
              <a:rPr lang="ru-RU" sz="4800" b="1" dirty="0" smtClean="0">
                <a:solidFill>
                  <a:srgbClr val="C00000"/>
                </a:solidFill>
              </a:rPr>
              <a:t>!», </a:t>
            </a:r>
            <a:r>
              <a:rPr lang="ru-RU" sz="3600" b="1" dirty="0" smtClean="0"/>
              <a:t>посвящённый 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80-летию </a:t>
            </a:r>
            <a:r>
              <a:rPr lang="ru-RU" sz="4000" b="1" dirty="0" smtClean="0"/>
              <a:t>победы   </a:t>
            </a:r>
          </a:p>
          <a:p>
            <a:pPr algn="ctr"/>
            <a:r>
              <a:rPr lang="ru-RU" sz="3600" b="1" dirty="0" smtClean="0"/>
              <a:t>в Сталинградской битве</a:t>
            </a:r>
          </a:p>
          <a:p>
            <a:pPr algn="ctr"/>
            <a:endParaRPr lang="ru-RU" sz="3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18785" cy="129614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Маршал в </a:t>
            </a: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белых перчатках» 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Объект 3" descr="https://imgprx.livejournal.net/97bfddd3f02fb8abfd45e4a4ba7dfdd755ab27d2/-cV42zba740nLBWsj9GAKhOBMYdqy8FvK_kPzAveqy05qdE5baQsluZGxyAmKE89lKQmoR-EorDQW8OA_53jSOJSxwplE-n0abf_43Raba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2716"/>
            <a:ext cx="8676751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6237312"/>
            <a:ext cx="7200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Маршал 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Чуйков Василий Иванович.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1900-1982 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0833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Роберт Рождественский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4800" b="1" dirty="0" smtClean="0">
                <a:solidFill>
                  <a:schemeClr val="accent1"/>
                </a:solidFill>
              </a:rPr>
              <a:t>Мамаев курган 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 descr="stalingrad_0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49" y="1412776"/>
            <a:ext cx="7920880" cy="45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048"/>
            <a:ext cx="7632847" cy="16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Песня </a:t>
            </a: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4000" b="1" dirty="0" smtClean="0">
                <a:solidFill>
                  <a:schemeClr val="accent1"/>
                </a:solidFill>
              </a:rPr>
              <a:t>«На Мамаевом кургане тишина…»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s://forum.awd.ru/gallery/images/upload/828/155/8281559459736aebeeff2bcb7a5525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1416"/>
            <a:ext cx="79772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980728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</a:rPr>
              <a:t>Г</a:t>
            </a:r>
            <a:r>
              <a:rPr lang="ru-RU" sz="6600" b="1" dirty="0" smtClean="0">
                <a:solidFill>
                  <a:srgbClr val="C00000"/>
                </a:solidFill>
              </a:rPr>
              <a:t>ерои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Сталинградской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 битвы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0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Яков Павел </a:t>
            </a:r>
            <a:endParaRPr lang="ru-RU" sz="7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1340768"/>
            <a:ext cx="2555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Дом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</a:rPr>
              <a:t>солдатской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Славы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latin typeface="Arial" panose="020B0604020202020204" pitchFamily="34" charset="0"/>
              </a:rPr>
              <a:t>Дом Павлова</a:t>
            </a:r>
          </a:p>
        </p:txBody>
      </p:sp>
      <p:pic>
        <p:nvPicPr>
          <p:cNvPr id="7" name="Picture 5" descr="http://xn--80aafyalthgkgdkldm7d.xn--p1ai/upload/000/u1/190/591806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061829"/>
            <a:ext cx="6158290" cy="5617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6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</a:rPr>
              <a:t>Н</a:t>
            </a:r>
            <a:r>
              <a:rPr lang="ru-RU" sz="6600" b="1" dirty="0" smtClean="0">
                <a:solidFill>
                  <a:srgbClr val="C00000"/>
                </a:solidFill>
              </a:rPr>
              <a:t>иколай Сердюков  </a:t>
            </a:r>
            <a:endParaRPr lang="ru-RU" sz="7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mycdn.me/i?r=AzEPZsRbOZEKgBhR0XGMT1Rkti4QOz_44L2cEiTw6Dti0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32" y="1272342"/>
            <a:ext cx="412092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56496" y="1700808"/>
            <a:ext cx="1863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Младший сержант Сердюков закрыл своим телом амбразуру. 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Ему было 18 лет. </a:t>
            </a:r>
          </a:p>
          <a:p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Герой Советского Союза </a:t>
            </a:r>
            <a:r>
              <a:rPr lang="ru-RU" sz="2000" dirty="0" smtClean="0"/>
              <a:t>(посмертно).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1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8864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Picture 5" descr="http://cdn.fishki.net/upload/post/2016/12/17/2167132/dbd32c04db963e43e867dec314dc07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0" y="404664"/>
            <a:ext cx="8908300" cy="603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линград: герои и подвиги">
            <a:hlinkClick r:id="rId2" tooltip="&quot;Оригинальный размер изображения&quot;"/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7734"/>
            <a:ext cx="8496944" cy="57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2353" y="26894"/>
            <a:ext cx="8220127" cy="158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Михаил </a:t>
            </a:r>
            <a:r>
              <a:rPr lang="ru-RU" sz="4800" b="1" dirty="0" err="1">
                <a:solidFill>
                  <a:srgbClr val="C00000"/>
                </a:solidFill>
              </a:rPr>
              <a:t>Паникаха</a:t>
            </a:r>
            <a:r>
              <a:rPr lang="ru-RU" sz="4800" b="1" dirty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88640"/>
            <a:ext cx="7632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Матвей Путилов – связист  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Сталинград: герои и подвиги">
            <a:hlinkClick r:id="rId2" tooltip="&quot;Оригинальный размер изображения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099101"/>
            <a:ext cx="4320902" cy="5469014"/>
          </a:xfrm>
        </p:spPr>
      </p:pic>
      <p:sp>
        <p:nvSpPr>
          <p:cNvPr id="2" name="TextBox 1"/>
          <p:cNvSpPr txBox="1"/>
          <p:nvPr/>
        </p:nvSpPr>
        <p:spPr>
          <a:xfrm>
            <a:off x="6012160" y="1844824"/>
            <a:ext cx="28083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  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На Мамаевом кургане прекратилась связь.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 Рядовой связист Путилов,  умирая, сжал зубами концы кабеля  и тем самым восстановил телефонную связь</a:t>
            </a:r>
            <a:r>
              <a:rPr lang="ru-RU" b="1" dirty="0" smtClean="0">
                <a:solidFill>
                  <a:schemeClr val="accent1"/>
                </a:solidFill>
              </a:rPr>
              <a:t>.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Гуля Королёва- </a:t>
            </a:r>
            <a:r>
              <a:rPr lang="ru-RU" sz="3200" b="1" dirty="0" smtClean="0">
                <a:solidFill>
                  <a:srgbClr val="C00000"/>
                </a:solidFill>
              </a:rPr>
              <a:t>санинструктор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avatars.mds.yandex.net/get-pdb/1942078/42eb18e7-02a4-4599-9040-1499c7f0d35b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034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2564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Сталинградская битва 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b="1" dirty="0">
                <a:solidFill>
                  <a:schemeClr val="accent1"/>
                </a:solidFill>
              </a:rPr>
              <a:t>17 июля 1942 –2 февраля 1943 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7647"/>
            <a:ext cx="4752528" cy="237745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600" b="1" dirty="0" smtClean="0">
                <a:solidFill>
                  <a:schemeClr val="accent1"/>
                </a:solidFill>
              </a:rPr>
              <a:t>Девиз защитников Сталинграда: </a:t>
            </a:r>
          </a:p>
          <a:p>
            <a:pPr marL="0" indent="0" algn="ctr">
              <a:buNone/>
            </a:pPr>
            <a:r>
              <a:rPr lang="ru-RU" sz="8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17600" b="1" dirty="0">
                <a:solidFill>
                  <a:schemeClr val="accent1"/>
                </a:solidFill>
              </a:rPr>
              <a:t>«За Волгой для нас земли нет!</a:t>
            </a:r>
            <a:r>
              <a:rPr lang="ru-RU" sz="17600" dirty="0"/>
              <a:t/>
            </a:r>
            <a:br>
              <a:rPr lang="ru-RU" sz="17600" dirty="0"/>
            </a:br>
            <a:endParaRPr lang="ru-RU" sz="17600" dirty="0"/>
          </a:p>
        </p:txBody>
      </p:sp>
      <p:pic>
        <p:nvPicPr>
          <p:cNvPr id="5" name="Объект 3" descr="Паулюс_cut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9934" y="1556792"/>
            <a:ext cx="3898479" cy="50336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5085184"/>
            <a:ext cx="4176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/>
              <a:t>Фельдмаршал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/>
              <a:t>Фридрих    Паулюс – </a:t>
            </a:r>
            <a:br>
              <a:rPr lang="ru-RU" altLang="ru-RU" sz="2000" b="1" dirty="0"/>
            </a:br>
            <a:r>
              <a:rPr lang="ru-RU" altLang="ru-RU" sz="2000" b="1" dirty="0"/>
              <a:t>командующий 6-ой немецкой  армией  </a:t>
            </a:r>
            <a:r>
              <a:rPr lang="ru-RU" altLang="ru-RU" sz="2000" b="1" dirty="0" smtClean="0"/>
              <a:t>вермахта</a:t>
            </a:r>
            <a:endParaRPr lang="ru-RU" altLang="ru-RU" sz="2000" b="1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9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kprf.ru/images/content/documents/cb/cb81258b5157e350d57f17f38fba2568/1/_resized/0e8dbad601598c5a00d40737b6d57a04-731e746eddcf5b9eaefd9759f1b68f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17646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1560" y="11663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Алексей </a:t>
            </a:r>
            <a:r>
              <a:rPr lang="ru-RU" sz="4000" b="1" dirty="0" err="1" smtClean="0">
                <a:solidFill>
                  <a:schemeClr val="accent1"/>
                </a:solidFill>
              </a:rPr>
              <a:t>Маресьев</a:t>
            </a:r>
            <a:r>
              <a:rPr lang="ru-RU" sz="4000" b="1" dirty="0" smtClean="0">
                <a:solidFill>
                  <a:schemeClr val="accent1"/>
                </a:solidFill>
              </a:rPr>
              <a:t> -  лётчик  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700602" y="2132856"/>
            <a:ext cx="21198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/>
                </a:solidFill>
              </a:rPr>
              <a:t>После ампутации  обеих ног </a:t>
            </a:r>
            <a:r>
              <a:rPr lang="ru-RU" sz="2000" b="1" dirty="0" err="1" smtClean="0">
                <a:solidFill>
                  <a:schemeClr val="accent1"/>
                </a:solidFill>
              </a:rPr>
              <a:t>Маресьев</a:t>
            </a:r>
            <a:r>
              <a:rPr lang="ru-RU" sz="2000" b="1" dirty="0" smtClean="0">
                <a:solidFill>
                  <a:schemeClr val="accent1"/>
                </a:solidFill>
              </a:rPr>
              <a:t> начал  учиться заново ходить  на протезах, добивается права  летать и возвращается на фронт.   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0838" y="692696"/>
            <a:ext cx="75608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Медаль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«За оборону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    Сталинграда»    - </a:t>
            </a:r>
          </a:p>
          <a:p>
            <a:pPr algn="ctr"/>
            <a:r>
              <a:rPr lang="ru-RU" sz="3600" b="1" dirty="0" smtClean="0"/>
              <a:t>700 тысяч  защитников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Герой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Советского Союза </a:t>
            </a:r>
            <a:r>
              <a:rPr lang="ru-RU" sz="3600" b="1" dirty="0" smtClean="0"/>
              <a:t>– </a:t>
            </a:r>
          </a:p>
          <a:p>
            <a:pPr algn="ctr"/>
            <a:r>
              <a:rPr lang="ru-RU" sz="3600" b="1" dirty="0" smtClean="0"/>
              <a:t>114 воинов  </a:t>
            </a:r>
          </a:p>
          <a:p>
            <a:pPr algn="ctr"/>
            <a:r>
              <a:rPr lang="ru-RU" sz="3600" b="1" dirty="0" smtClean="0"/>
              <a:t> </a:t>
            </a:r>
            <a:endParaRPr lang="ru-RU" sz="3600" dirty="0"/>
          </a:p>
        </p:txBody>
      </p:sp>
      <p:pic>
        <p:nvPicPr>
          <p:cNvPr id="3" name="Picture 2" descr="Картинка 27 из 59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7731"/>
            <a:ext cx="1541073" cy="27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s://cdn.moypolk.ru/static/resize/w800/soldiers/awards/2020/05/08/e6abef74d3230abda6d88951316b54c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73630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http://www.stalingrad-battle.ru/images/stories/news/1bul16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640960" cy="6336704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44624"/>
            <a:ext cx="62464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Песня </a:t>
            </a:r>
            <a:r>
              <a:rPr lang="ru-RU" sz="5400" b="1" dirty="0">
                <a:solidFill>
                  <a:schemeClr val="accent1"/>
                </a:solidFill>
              </a:rPr>
              <a:t/>
            </a:r>
            <a:br>
              <a:rPr lang="ru-RU" sz="5400" b="1" dirty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rgbClr val="0070C0"/>
                </a:solidFill>
              </a:rPr>
              <a:t> «От героев </a:t>
            </a:r>
            <a:br>
              <a:rPr lang="ru-RU" sz="5400" b="1" i="1" dirty="0">
                <a:solidFill>
                  <a:srgbClr val="0070C0"/>
                </a:solidFill>
              </a:rPr>
            </a:br>
            <a:r>
              <a:rPr lang="ru-RU" sz="5400" b="1" i="1" dirty="0">
                <a:solidFill>
                  <a:srgbClr val="0070C0"/>
                </a:solidFill>
              </a:rPr>
              <a:t>былых  времён…»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717032"/>
            <a:ext cx="2952328" cy="2952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>
                <a:solidFill>
                  <a:schemeClr val="accent1"/>
                </a:solidFill>
              </a:rPr>
              <a:t>В</a:t>
            </a:r>
            <a:r>
              <a:rPr lang="ru-RU" sz="3200" b="1" dirty="0" smtClean="0">
                <a:solidFill>
                  <a:schemeClr val="accent1"/>
                </a:solidFill>
              </a:rPr>
              <a:t>озложение  цветов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к могиле маршала  </a:t>
            </a:r>
            <a:r>
              <a:rPr lang="ru-RU" sz="3200" b="1" dirty="0" err="1" smtClean="0">
                <a:solidFill>
                  <a:schemeClr val="accent1"/>
                </a:solidFill>
              </a:rPr>
              <a:t>В.И.Чуйкова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C:\Users\Don Quixote\Downloads\IMG-20220503-WA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453650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56176" y="332656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Мамаев курган. 29.04.2022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25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653136"/>
            <a:ext cx="237626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1"/>
                </a:solidFill>
              </a:rPr>
              <a:t>Почётный  караул 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C:\Users\Don Quixote\Downloads\IMG-20220503-WA001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4590434" cy="62819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588224" y="260648"/>
            <a:ext cx="20882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smtClean="0"/>
              <a:t>Мамаев</a:t>
            </a:r>
          </a:p>
          <a:p>
            <a:r>
              <a:rPr lang="ru-RU" b="1" dirty="0" smtClean="0"/>
              <a:t> курган. </a:t>
            </a:r>
          </a:p>
          <a:p>
            <a:r>
              <a:rPr lang="ru-RU" b="1" dirty="0" smtClean="0"/>
              <a:t>29.04.2022 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Могила Дважды Героя Советского Союза маршала  </a:t>
            </a:r>
            <a:r>
              <a:rPr lang="ru-RU" b="1" dirty="0" err="1">
                <a:solidFill>
                  <a:schemeClr val="accent1"/>
                </a:solidFill>
              </a:rPr>
              <a:t>В.И.Чуйкова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332656"/>
            <a:ext cx="2880320" cy="65253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Пантеон Славы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на </a:t>
            </a:r>
            <a:r>
              <a:rPr lang="ru-RU" b="1" dirty="0">
                <a:solidFill>
                  <a:schemeClr val="accent1"/>
                </a:solidFill>
              </a:rPr>
              <a:t>М</a:t>
            </a:r>
            <a:r>
              <a:rPr lang="ru-RU" b="1" dirty="0" smtClean="0">
                <a:solidFill>
                  <a:schemeClr val="accent1"/>
                </a:solidFill>
              </a:rPr>
              <a:t>амаевом кургане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sz="2200" b="1" dirty="0" smtClean="0">
                <a:solidFill>
                  <a:schemeClr val="accent1"/>
                </a:solidFill>
              </a:rPr>
              <a:t>В </a:t>
            </a:r>
            <a:r>
              <a:rPr lang="ru-RU" sz="2200" b="1" dirty="0">
                <a:solidFill>
                  <a:schemeClr val="accent1"/>
                </a:solidFill>
              </a:rPr>
              <a:t>центре зала скульптура руки, держащая факел Вечного огня… </a:t>
            </a:r>
            <a:r>
              <a:rPr lang="ru-RU" sz="2200" b="1" dirty="0" smtClean="0">
                <a:solidFill>
                  <a:schemeClr val="accent1"/>
                </a:solidFill>
              </a:rPr>
              <a:t>  </a:t>
            </a:r>
            <a:endParaRPr lang="ru-RU" sz="22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C:\Users\Don Quixote\AppData\Local\Temp\Rar$DIa0.282\IMG-20220503-WA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68863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88639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048672" cy="5760640"/>
          </a:xfrm>
        </p:spPr>
        <p:txBody>
          <a:bodyPr>
            <a:noAutofit/>
          </a:bodyPr>
          <a:lstStyle/>
          <a:p>
            <a:r>
              <a:rPr lang="ru-RU" sz="8000" b="1" dirty="0"/>
              <a:t>Видео </a:t>
            </a: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Смена Почётного караула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4378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028383" cy="6021288"/>
          </a:xfrm>
        </p:spPr>
      </p:pic>
      <p:sp>
        <p:nvSpPr>
          <p:cNvPr id="2" name="TextBox 1"/>
          <p:cNvSpPr txBox="1"/>
          <p:nvPr/>
        </p:nvSpPr>
        <p:spPr>
          <a:xfrm>
            <a:off x="467544" y="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Мемориал «Солдатское поле»</a:t>
            </a:r>
          </a:p>
        </p:txBody>
      </p:sp>
    </p:spTree>
    <p:extLst>
      <p:ext uri="{BB962C8B-B14F-4D97-AF65-F5344CB8AC3E}">
        <p14:creationId xmlns:p14="http://schemas.microsoft.com/office/powerpoint/2010/main" val="344037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60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6822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</a:rPr>
              <a:t>За синее небо </a:t>
            </a:r>
            <a:r>
              <a:rPr lang="ru-RU" sz="4000" b="1" dirty="0" smtClean="0">
                <a:solidFill>
                  <a:srgbClr val="C00000"/>
                </a:solidFill>
              </a:rPr>
              <a:t>СПАСИБО</a:t>
            </a:r>
            <a:r>
              <a:rPr lang="ru-RU" sz="4000" b="1" dirty="0">
                <a:solidFill>
                  <a:srgbClr val="C00000"/>
                </a:solidFill>
              </a:rPr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04776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49694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МИНУТА  МОЛЧАНИЯ 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</a:rPr>
              <a:t/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6600" b="1" dirty="0" smtClean="0">
                <a:solidFill>
                  <a:schemeClr val="tx1"/>
                </a:solidFill>
              </a:rPr>
              <a:t/>
            </a:r>
            <a:br>
              <a:rPr lang="ru-RU" sz="66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Объект 3" descr="картинка 184 из 14079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34471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13285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6" y="286146"/>
            <a:ext cx="8590279" cy="59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25645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Город - герой Волгоград.  Мамаев курган</a:t>
            </a:r>
            <a:r>
              <a:rPr lang="ru-RU" altLang="ru-RU" sz="2400" dirty="0">
                <a:solidFill>
                  <a:srgbClr val="C00000"/>
                </a:solidFill>
              </a:rPr>
              <a:t>.  29. 04.2022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c.pics.livejournal.com/igorgray/50301624/73888/73888_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6637"/>
            <a:ext cx="5285311" cy="55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462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accent1"/>
                </a:solidFill>
              </a:rPr>
              <a:t> Берегите мир!</a:t>
            </a: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/>
              <a:t/>
            </a:r>
            <a:br>
              <a:rPr lang="ru-RU" sz="8000" b="1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28915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Берегите </a:t>
            </a:r>
            <a:r>
              <a:rPr lang="ru-RU" sz="8000" b="1" dirty="0">
                <a:solidFill>
                  <a:srgbClr val="C00000"/>
                </a:solidFill>
              </a:rPr>
              <a:t/>
            </a:r>
            <a:br>
              <a:rPr lang="ru-RU" sz="8000" b="1" dirty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Россию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16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16632"/>
            <a:ext cx="7490792" cy="1788368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20762" cy="66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3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on Quixote\AppData\Local\Temp\Rar$DIa0.825\IMG-20220503-WA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4930730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48264" y="1340768"/>
            <a:ext cx="18722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Мамаев курган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Митинг памяти.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29. 04.2022 А.</a:t>
            </a:r>
          </a:p>
          <a:p>
            <a:endParaRPr lang="ru-RU" dirty="0"/>
          </a:p>
          <a:p>
            <a:r>
              <a:rPr lang="ru-RU" sz="1600" b="1" dirty="0" smtClean="0">
                <a:solidFill>
                  <a:schemeClr val="accent1"/>
                </a:solidFill>
              </a:rPr>
              <a:t>Выступление  А.Д. Струкова, Председателя волгоградского городского Совета ветеранов, Почётного гражданина города-героя Волгограда.  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16632"/>
            <a:ext cx="7490792" cy="1788368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8" y="143435"/>
            <a:ext cx="9072282" cy="66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6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71"/>
            <a:ext cx="7634809" cy="1325497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Город-герой </a:t>
            </a:r>
            <a:r>
              <a:rPr lang="ru-RU" altLang="ru-RU" sz="4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Волгоград</a:t>
            </a:r>
            <a:br>
              <a:rPr lang="ru-RU" altLang="ru-RU" sz="4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Звание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</a:rPr>
              <a:t>с 1 мая 1945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года  </a:t>
            </a:r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4400" b="1" dirty="0">
                <a:solidFill>
                  <a:srgbClr val="C00000"/>
                </a:solidFill>
              </a:rPr>
              <a:t/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altLang="ru-RU" sz="4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 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1" y="1628800"/>
            <a:ext cx="5404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9492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 1961 года Волгоград  назывался Сталинградом.  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Первоначально - Царицын</a:t>
            </a:r>
            <a:r>
              <a:rPr lang="ru-RU" altLang="ru-RU" sz="2000" dirty="0">
                <a:solidFill>
                  <a:srgbClr val="0070C0"/>
                </a:solidFill>
              </a:rPr>
              <a:t/>
            </a:r>
            <a:br>
              <a:rPr lang="ru-RU" alt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c.pics.livejournal.com/doncunita/23328448/311058/31105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6337"/>
            <a:ext cx="7877484" cy="45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alingrad-battle.ru/images/stories/m_kurgan/19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59084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flipH="1">
            <a:off x="6354530" y="404664"/>
            <a:ext cx="26819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«Героям </a:t>
            </a:r>
            <a:r>
              <a:rPr lang="ru-RU" sz="2000" b="1" dirty="0" smtClean="0">
                <a:solidFill>
                  <a:srgbClr val="C00000"/>
                </a:solidFill>
              </a:rPr>
              <a:t>Сталинградской </a:t>
            </a:r>
            <a:r>
              <a:rPr lang="ru-RU" sz="2800" b="1" dirty="0" smtClean="0">
                <a:solidFill>
                  <a:srgbClr val="C00000"/>
                </a:solidFill>
              </a:rPr>
              <a:t>битвы» -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400" b="1" dirty="0" smtClean="0"/>
              <a:t>историко-мемориальный </a:t>
            </a:r>
            <a:r>
              <a:rPr lang="ru-RU" sz="2400" b="1" dirty="0"/>
              <a:t>комплекс </a:t>
            </a:r>
            <a:br>
              <a:rPr lang="ru-RU" sz="2400" b="1" dirty="0"/>
            </a:br>
            <a:r>
              <a:rPr lang="ru-RU" sz="2400" b="1" dirty="0"/>
              <a:t>на Мамаевом </a:t>
            </a:r>
            <a:r>
              <a:rPr lang="ru-RU" sz="2400" b="1" dirty="0" smtClean="0"/>
              <a:t>Кургане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5085184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200 ступеней -  по числу дней Сталинградской битвы 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4951158" cy="6601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8264" y="116632"/>
            <a:ext cx="20162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Скульптура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«Родина- мать зовет!» </a:t>
            </a:r>
          </a:p>
          <a:p>
            <a:pPr algn="just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11-е</a:t>
            </a:r>
            <a:r>
              <a:rPr lang="ru-RU" sz="2000" b="1" dirty="0" smtClean="0">
                <a:solidFill>
                  <a:srgbClr val="C00000"/>
                </a:solidFill>
              </a:rPr>
              <a:t> место в Книге рекордов Гиннеса </a:t>
            </a:r>
          </a:p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Высота-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85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метров</a:t>
            </a:r>
          </a:p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Длина меча-  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33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метра </a:t>
            </a:r>
          </a:p>
          <a:p>
            <a:pPr algn="just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/>
              <a:t>Скульптор: </a:t>
            </a:r>
            <a:r>
              <a:rPr lang="ru-RU" b="1" dirty="0" err="1" smtClean="0"/>
              <a:t>Е.Вучетич</a:t>
            </a:r>
            <a:r>
              <a:rPr lang="ru-RU" b="1" dirty="0" smtClean="0"/>
              <a:t>, 1967                                    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11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2493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Композиция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sz="4800" b="1" dirty="0" smtClean="0">
                <a:solidFill>
                  <a:schemeClr val="accent1"/>
                </a:solidFill>
              </a:rPr>
              <a:t> «Стоять насмерть!»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4" name="Picture 4" descr="https://korona-severa.ru/wp-content/uploads/4/6/2/4625909a795371d09d8f4eaa6fccf0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4748"/>
            <a:ext cx="8496944" cy="55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flipV="1">
            <a:off x="6084168" y="3475166"/>
            <a:ext cx="773832" cy="45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8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978</TotalTime>
  <Words>287</Words>
  <Application>Microsoft Office PowerPoint</Application>
  <PresentationFormat>Экран (4:3)</PresentationFormat>
  <Paragraphs>104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Сталинградская битва  17 июля 1942 –2 февраля 1943  </vt:lpstr>
      <vt:lpstr>Презентация PowerPoint</vt:lpstr>
      <vt:lpstr>Презентация PowerPoint</vt:lpstr>
      <vt:lpstr> </vt:lpstr>
      <vt:lpstr> Город-герой Волгоград Звание с 1 мая 1945 года       </vt:lpstr>
      <vt:lpstr>Презентация PowerPoint</vt:lpstr>
      <vt:lpstr>Презентация PowerPoint</vt:lpstr>
      <vt:lpstr>Композиция  «Стоять насмерть!»</vt:lpstr>
      <vt:lpstr>Маршал в «белых перчатках»  </vt:lpstr>
      <vt:lpstr>Роберт Рождественский  Мамаев курган </vt:lpstr>
      <vt:lpstr> Песня  «На Мамаевом кургане тишина…»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Возложение  цветов  к могиле маршала  В.И.Чуйкова </vt:lpstr>
      <vt:lpstr>   Почётный  караул  </vt:lpstr>
      <vt:lpstr>Пантеон Славы    на Мамаевом кургане   В центре зала скульптура руки, держащая факел Вечного огня…   </vt:lpstr>
      <vt:lpstr>Видео  Смена Почётного караула</vt:lpstr>
      <vt:lpstr>Презентация PowerPoint</vt:lpstr>
      <vt:lpstr>Презентация PowerPoint</vt:lpstr>
      <vt:lpstr>МИНУТА  МОЛЧАНИЯ    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Историко-мемориальный комплекс  «Героям Сталинградской битвы»  на Мамаевом Кургане </dc:title>
  <dc:creator>Антон</dc:creator>
  <cp:lastModifiedBy>17LW7School4</cp:lastModifiedBy>
  <cp:revision>229</cp:revision>
  <dcterms:created xsi:type="dcterms:W3CDTF">2013-02-02T18:05:43Z</dcterms:created>
  <dcterms:modified xsi:type="dcterms:W3CDTF">2023-01-30T13:03:39Z</dcterms:modified>
</cp:coreProperties>
</file>