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4" r:id="rId4"/>
    <p:sldId id="273" r:id="rId5"/>
    <p:sldId id="274" r:id="rId6"/>
    <p:sldId id="272" r:id="rId7"/>
    <p:sldId id="271" r:id="rId8"/>
    <p:sldId id="277" r:id="rId9"/>
    <p:sldId id="278" r:id="rId10"/>
    <p:sldId id="276" r:id="rId11"/>
    <p:sldId id="275" r:id="rId12"/>
    <p:sldId id="270" r:id="rId13"/>
    <p:sldId id="269" r:id="rId14"/>
    <p:sldId id="268" r:id="rId15"/>
    <p:sldId id="267" r:id="rId16"/>
    <p:sldId id="266" r:id="rId17"/>
    <p:sldId id="265" r:id="rId1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276"/>
    <a:srgbClr val="D2DDEA"/>
    <a:srgbClr val="67A7DB"/>
    <a:srgbClr val="DB87AD"/>
    <a:srgbClr val="8761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2934" y="-12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1A9AA-59E7-47F9-875B-696D71F0B13A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0F4-D293-44EE-9A5D-BF99990A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9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D10F4-D293-44EE-9A5D-BF99990A25C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38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676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472" y="785799"/>
            <a:ext cx="7772400" cy="785818"/>
          </a:xfrm>
        </p:spPr>
        <p:txBody>
          <a:bodyPr>
            <a:normAutofit fontScale="90000"/>
          </a:bodyPr>
          <a:lstStyle/>
          <a:p>
            <a:endParaRPr lang="ru-RU" sz="4800" b="1" spc="300" dirty="0">
              <a:ln w="1143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92"/>
            <a:ext cx="7643866" cy="285752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8000" dirty="0" smtClean="0">
                <a:solidFill>
                  <a:srgbClr val="FF0000"/>
                </a:solidFill>
              </a:rPr>
              <a:t>Разминка для ума</a:t>
            </a:r>
            <a:endParaRPr lang="ru-RU" sz="80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116632" y="2000244"/>
            <a:ext cx="4752528" cy="4745688"/>
            <a:chOff x="-1116632" y="2785492"/>
            <a:chExt cx="4752528" cy="3960440"/>
          </a:xfrm>
        </p:grpSpPr>
        <p:sp>
          <p:nvSpPr>
            <p:cNvPr id="4" name="Овал 3"/>
            <p:cNvSpPr/>
            <p:nvPr/>
          </p:nvSpPr>
          <p:spPr>
            <a:xfrm>
              <a:off x="-684584" y="3145532"/>
              <a:ext cx="3816424" cy="360040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-180528" y="3134856"/>
              <a:ext cx="3816424" cy="3600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-972616" y="2785492"/>
              <a:ext cx="3816424" cy="3600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-1116632" y="3073524"/>
              <a:ext cx="3816424" cy="36004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-1116632" y="3465376"/>
              <a:ext cx="3032720" cy="28166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29058" y="450057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 учитель начальных классов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МБОУ СОШ  № 19 Баулина Надежда Ивановна.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0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Новосибирск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978" y="1147446"/>
            <a:ext cx="618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Какую </a:t>
            </a:r>
            <a:r>
              <a:rPr lang="ru-RU" sz="2000" dirty="0"/>
              <a:t>из </a:t>
            </a:r>
            <a:r>
              <a:rPr lang="ru-RU" sz="2000" dirty="0" smtClean="0"/>
              <a:t>достопримечательностей </a:t>
            </a:r>
            <a:r>
              <a:rPr lang="ru-RU" sz="2000" dirty="0"/>
              <a:t>Новосибирска называют географическим центром великой царской Российской Империи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3998" y="2497460"/>
            <a:ext cx="2814009" cy="5026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512" y="2493268"/>
            <a:ext cx="2952328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Собор Александра Невского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54191" y="3396858"/>
            <a:ext cx="2814009" cy="502652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8960" y="3326864"/>
            <a:ext cx="2952328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Часовня </a:t>
            </a:r>
            <a:r>
              <a:rPr lang="ru-RU" dirty="0"/>
              <a:t>Святого Николая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03998" y="4252841"/>
            <a:ext cx="2814009" cy="5026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4153643"/>
            <a:ext cx="2952328" cy="7010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Первый железнодорожный мост через </a:t>
            </a:r>
            <a:r>
              <a:rPr lang="ru-RU" dirty="0" smtClean="0"/>
              <a:t>Обь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208" y="2376930"/>
            <a:ext cx="3172704" cy="17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6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Новосибирск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1" r="27320" b="37221"/>
          <a:stretch/>
        </p:blipFill>
        <p:spPr bwMode="auto">
          <a:xfrm>
            <a:off x="4054142" y="2071115"/>
            <a:ext cx="1035713" cy="253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027" y="1993404"/>
            <a:ext cx="4039945" cy="26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127332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 располагается памятник </a:t>
            </a:r>
            <a:r>
              <a:rPr lang="ru-RU" sz="2000" dirty="0"/>
              <a:t>Александру </a:t>
            </a:r>
            <a:r>
              <a:rPr lang="en-US" sz="2000" dirty="0" smtClean="0"/>
              <a:t>III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34351" y="477706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Ответ: установлен в парке "Городское Начало" </a:t>
            </a:r>
            <a:r>
              <a:rPr lang="ru-RU" sz="2000" b="1" dirty="0"/>
              <a:t>на набережной </a:t>
            </a:r>
            <a:r>
              <a:rPr lang="ru-RU" sz="2000" dirty="0"/>
              <a:t>Оби</a:t>
            </a:r>
          </a:p>
        </p:txBody>
      </p:sp>
    </p:spTree>
    <p:extLst>
      <p:ext uri="{BB962C8B-B14F-4D97-AF65-F5344CB8AC3E}">
        <p14:creationId xmlns:p14="http://schemas.microsoft.com/office/powerpoint/2010/main" xmlns="" val="37265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Новосибирск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3453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Кот в мешке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826" b="84991" l="22000" r="82875">
                        <a14:foregroundMark x1="56750" y1="63602" x2="58500" y2="64728"/>
                        <a14:foregroundMark x1="39625" y1="71107" x2="42625" y2="69231"/>
                        <a14:foregroundMark x1="43125" y1="72608" x2="46000" y2="70169"/>
                        <a14:foregroundMark x1="39250" y1="71857" x2="37750" y2="75610"/>
                        <a14:foregroundMark x1="37625" y1="77486" x2="38500" y2="80300"/>
                        <a14:foregroundMark x1="38875" y1="81614" x2="40125" y2="84803"/>
                        <a14:foregroundMark x1="47875" y1="84240" x2="45125" y2="81989"/>
                        <a14:foregroundMark x1="45000" y1="81801" x2="42875" y2="78799"/>
                        <a14:foregroundMark x1="42875" y1="78424" x2="42125" y2="75797"/>
                        <a14:foregroundMark x1="42250" y1="75235" x2="43000" y2="72795"/>
                        <a14:foregroundMark x1="43000" y1="72795" x2="43000" y2="7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0" t="18699" r="9821" b="10692"/>
          <a:stretch/>
        </p:blipFill>
        <p:spPr bwMode="auto">
          <a:xfrm>
            <a:off x="1187624" y="2065412"/>
            <a:ext cx="3925737" cy="25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1179984"/>
            <a:ext cx="6408712" cy="3960440"/>
          </a:xfrm>
          <a:prstGeom prst="roundRect">
            <a:avLst/>
          </a:prstGeom>
          <a:solidFill>
            <a:srgbClr val="D2DD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141509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/>
              <a:t>Сколько месяцев в году имеют 28 дней?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520220"/>
            <a:ext cx="4893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Ответ: </a:t>
            </a:r>
            <a:r>
              <a:rPr lang="ru-RU" sz="1600" dirty="0" smtClean="0"/>
              <a:t>Все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63" b="91079" l="2500" r="98043">
                        <a14:foregroundMark x1="37174" y1="10288" x2="51304" y2="6978"/>
                        <a14:foregroundMark x1="36739" y1="25612" x2="57065" y2="35324"/>
                        <a14:foregroundMark x1="75000" y1="26978" x2="83696" y2="39281"/>
                        <a14:foregroundMark x1="65435" y1="48417" x2="90435" y2="59784"/>
                        <a14:foregroundMark x1="61739" y1="60000" x2="66739" y2="76187"/>
                        <a14:foregroundMark x1="42935" y1="63813" x2="43478" y2="83669"/>
                        <a14:foregroundMark x1="23152" y1="68633" x2="22391" y2="88633"/>
                        <a14:foregroundMark x1="46087" y1="6259" x2="46087" y2="6259"/>
                        <a14:foregroundMark x1="43261" y1="35396" x2="43261" y2="35396"/>
                        <a14:foregroundMark x1="44022" y1="35971" x2="50652" y2="39640"/>
                        <a14:foregroundMark x1="51304" y1="40144" x2="68261" y2="33165"/>
                        <a14:foregroundMark x1="68696" y1="30216" x2="69022" y2="45827"/>
                        <a14:foregroundMark x1="37935" y1="6835" x2="32609" y2="7986"/>
                        <a14:foregroundMark x1="31957" y1="8849" x2="42935" y2="24388"/>
                        <a14:foregroundMark x1="48261" y1="25108" x2="64457" y2="20000"/>
                        <a14:foregroundMark x1="52500" y1="3453" x2="60000" y2="20863"/>
                        <a14:foregroundMark x1="56087" y1="23669" x2="64239" y2="32086"/>
                        <a14:foregroundMark x1="58261" y1="22806" x2="67826" y2="29137"/>
                        <a14:foregroundMark x1="70761" y1="24964" x2="91630" y2="24101"/>
                        <a14:foregroundMark x1="92935" y1="22878" x2="90870" y2="42374"/>
                        <a14:foregroundMark x1="65543" y1="45324" x2="60326" y2="47410"/>
                        <a14:foregroundMark x1="61522" y1="48849" x2="65978" y2="64460"/>
                        <a14:foregroundMark x1="83152" y1="63741" x2="78696" y2="67698"/>
                        <a14:foregroundMark x1="39239" y1="67266" x2="29457" y2="76763"/>
                        <a14:foregroundMark x1="59457" y1="63741" x2="53152" y2="71151"/>
                        <a14:foregroundMark x1="71087" y1="30504" x2="74783" y2="40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40"/>
          <a:stretch/>
        </p:blipFill>
        <p:spPr bwMode="auto">
          <a:xfrm>
            <a:off x="4139952" y="2108253"/>
            <a:ext cx="1861864" cy="258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6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Сказки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324" y="1811288"/>
            <a:ext cx="2763356" cy="27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0150" y="1201316"/>
            <a:ext cx="570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Кто из поросят построил самый крепкий домик?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2628" y="4838059"/>
            <a:ext cx="544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Ответ</a:t>
            </a:r>
            <a:r>
              <a:rPr lang="ru-RU" sz="2000" dirty="0" smtClean="0"/>
              <a:t>: </a:t>
            </a:r>
            <a:r>
              <a:rPr lang="ru-RU" sz="2000" dirty="0" err="1" smtClean="0"/>
              <a:t>Наф-Наф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06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2281436"/>
            <a:ext cx="2376264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179904"/>
            <a:ext cx="2627744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Маша и 3 медведя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24167" y="3164200"/>
            <a:ext cx="2376264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0151" y="3092192"/>
            <a:ext cx="2627744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Марья </a:t>
            </a:r>
            <a:r>
              <a:rPr lang="ru-RU" dirty="0" err="1"/>
              <a:t>Моревна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4167" y="4110021"/>
            <a:ext cx="23762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0151" y="4066397"/>
            <a:ext cx="2575177" cy="5192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Гуси-лебеди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Сказки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4066"/>
            <a:ext cx="3331096" cy="236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0150" y="1201316"/>
            <a:ext cx="570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какой сказки иллюстрация?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60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151" y="12013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какой сказки данный фрагмент?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2628" y="4838059"/>
            <a:ext cx="544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Ответ</a:t>
            </a:r>
            <a:r>
              <a:rPr lang="ru-RU" sz="2000" dirty="0" smtClean="0"/>
              <a:t>: </a:t>
            </a:r>
            <a:r>
              <a:rPr lang="ru-RU" sz="2000" dirty="0"/>
              <a:t>Каша из </a:t>
            </a:r>
            <a:r>
              <a:rPr lang="ru-RU" sz="2000" dirty="0" smtClean="0"/>
              <a:t>топора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Сказки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1705372"/>
            <a:ext cx="5328592" cy="28083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498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/>
            <a:r>
              <a:rPr lang="ru-RU" dirty="0">
                <a:solidFill>
                  <a:schemeClr val="bg1"/>
                </a:solidFill>
              </a:rPr>
              <a:t>Хозяйка руками всплеснула:</a:t>
            </a:r>
          </a:p>
          <a:p>
            <a:pPr indent="450000" algn="just"/>
            <a:r>
              <a:rPr lang="ru-RU" dirty="0">
                <a:solidFill>
                  <a:schemeClr val="bg1"/>
                </a:solidFill>
              </a:rPr>
              <a:t>- Как так из топора кашу сварить?</a:t>
            </a:r>
          </a:p>
          <a:p>
            <a:pPr indent="450000" algn="just"/>
            <a:r>
              <a:rPr lang="ru-RU" dirty="0">
                <a:solidFill>
                  <a:schemeClr val="bg1"/>
                </a:solidFill>
              </a:rPr>
              <a:t>- А вот как, дай-ка котёл.</a:t>
            </a:r>
          </a:p>
          <a:p>
            <a:pPr indent="450000" algn="just"/>
            <a:r>
              <a:rPr lang="ru-RU" dirty="0">
                <a:solidFill>
                  <a:schemeClr val="bg1"/>
                </a:solidFill>
              </a:rPr>
              <a:t>Старуха принесла котёл, солдат вымыл топор, опустил в котёл, налил воды и поставил на огонь.</a:t>
            </a:r>
          </a:p>
          <a:p>
            <a:pPr indent="450000" algn="just"/>
            <a:r>
              <a:rPr lang="ru-RU" dirty="0">
                <a:solidFill>
                  <a:schemeClr val="bg1"/>
                </a:solidFill>
              </a:rPr>
              <a:t>Старуха на солдата глядит, глаз не сводит.</a:t>
            </a:r>
          </a:p>
        </p:txBody>
      </p:sp>
    </p:spTree>
    <p:extLst>
      <p:ext uri="{BB962C8B-B14F-4D97-AF65-F5344CB8AC3E}">
        <p14:creationId xmlns:p14="http://schemas.microsoft.com/office/powerpoint/2010/main" xmlns="" val="294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151" y="120131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Кого не было в «Теремке»?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1812" y="2281436"/>
            <a:ext cx="2824123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6445" y="2221522"/>
            <a:ext cx="2952328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0547" y="3138919"/>
            <a:ext cx="2824123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74650" y="4081635"/>
            <a:ext cx="2824123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0781" y="3066911"/>
            <a:ext cx="2952328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1812" y="3947135"/>
            <a:ext cx="2952328" cy="7010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Сказки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1" t="2565" r="1573" b="3932"/>
          <a:stretch/>
        </p:blipFill>
        <p:spPr bwMode="auto">
          <a:xfrm>
            <a:off x="4499992" y="2104055"/>
            <a:ext cx="3271820" cy="22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7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0150" y="1201316"/>
            <a:ext cx="563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звали брата Герды из «Снежной королевы»?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2628" y="4838059"/>
            <a:ext cx="544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Ответ</a:t>
            </a:r>
            <a:r>
              <a:rPr lang="ru-RU" sz="2000" dirty="0" smtClean="0"/>
              <a:t>: Кай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Сказки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7380"/>
            <a:ext cx="3625055" cy="27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2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913284"/>
            <a:ext cx="2808312" cy="720080"/>
          </a:xfrm>
          <a:prstGeom prst="roundRect">
            <a:avLst/>
          </a:prstGeom>
          <a:solidFill>
            <a:srgbClr val="DB87A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Мультфильмы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505572"/>
            <a:ext cx="2808312" cy="720080"/>
          </a:xfrm>
          <a:prstGeom prst="roundRect">
            <a:avLst/>
          </a:prstGeom>
          <a:solidFill>
            <a:srgbClr val="67A7D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Новосибирск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209428"/>
            <a:ext cx="2808312" cy="720080"/>
          </a:xfrm>
          <a:prstGeom prst="roundRect">
            <a:avLst/>
          </a:prstGeom>
          <a:solidFill>
            <a:srgbClr val="8761E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923928" y="913284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878700" y="913284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5868144" y="913284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876256" y="913284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7884368" y="913284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3942596" y="2209428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4897368" y="2209428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5886812" y="2209428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3" name="Скругленный прямоугольник 22">
            <a:hlinkClick r:id="rId10" action="ppaction://hlinksldjump"/>
          </p:cNvPr>
          <p:cNvSpPr/>
          <p:nvPr/>
        </p:nvSpPr>
        <p:spPr>
          <a:xfrm>
            <a:off x="6894924" y="2209428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4" name="Скругленный прямоугольник 23">
            <a:hlinkClick r:id="rId11" action="ppaction://hlinksldjump"/>
          </p:cNvPr>
          <p:cNvSpPr/>
          <p:nvPr/>
        </p:nvSpPr>
        <p:spPr>
          <a:xfrm>
            <a:off x="7903036" y="2209428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25" name="Скругленный прямоугольник 24">
            <a:hlinkClick r:id="rId12" action="ppaction://hlinksldjump"/>
          </p:cNvPr>
          <p:cNvSpPr/>
          <p:nvPr/>
        </p:nvSpPr>
        <p:spPr>
          <a:xfrm>
            <a:off x="3903732" y="3505572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6" name="Скругленный прямоугольник 25">
            <a:hlinkClick r:id="rId13" action="ppaction://hlinksldjump"/>
          </p:cNvPr>
          <p:cNvSpPr/>
          <p:nvPr/>
        </p:nvSpPr>
        <p:spPr>
          <a:xfrm>
            <a:off x="4858504" y="3505572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7" name="Скругленный прямоугольник 26">
            <a:hlinkClick r:id="rId14" action="ppaction://hlinksldjump"/>
          </p:cNvPr>
          <p:cNvSpPr/>
          <p:nvPr/>
        </p:nvSpPr>
        <p:spPr>
          <a:xfrm>
            <a:off x="5847948" y="3505572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8" name="Скругленный прямоугольник 27">
            <a:hlinkClick r:id="rId15" action="ppaction://hlinksldjump"/>
          </p:cNvPr>
          <p:cNvSpPr/>
          <p:nvPr/>
        </p:nvSpPr>
        <p:spPr>
          <a:xfrm>
            <a:off x="6894924" y="3505572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7903036" y="3505572"/>
            <a:ext cx="792088" cy="720080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23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Мультфильмы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9348"/>
            <a:ext cx="723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слова кот Леопольд говорил мышам?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76" y="2425452"/>
            <a:ext cx="4528592" cy="25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652120" y="2367042"/>
            <a:ext cx="2448272" cy="1368152"/>
          </a:xfrm>
          <a:prstGeom prst="wedgeRoundRectCallout">
            <a:avLst>
              <a:gd name="adj1" fmla="val -93456"/>
              <a:gd name="adj2" fmla="val 201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Ребята, давайте жить дружно!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9480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Мультфильмы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28" y="127332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потребуется землекопов при правильном решении задачки? Из мф «В стране невыученных уроков»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0346" y="3662288"/>
            <a:ext cx="970620" cy="576064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3616" y="3657064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0472" y="4513684"/>
            <a:ext cx="923764" cy="5566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3616" y="4513684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0472" y="2797304"/>
            <a:ext cx="930494" cy="5642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8976" y="2785492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1,5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4" t="2888" r="4896"/>
          <a:stretch/>
        </p:blipFill>
        <p:spPr bwMode="auto">
          <a:xfrm>
            <a:off x="2865408" y="2533773"/>
            <a:ext cx="3912562" cy="237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Мультфильмы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27332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Сколько основных персонажей в смешариках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5452"/>
            <a:ext cx="4213769" cy="237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8976" y="2560000"/>
            <a:ext cx="970620" cy="576064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5344" y="3351866"/>
            <a:ext cx="9706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344" y="4219632"/>
            <a:ext cx="97062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8976" y="2560000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0438" y="3351866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0438" y="4219632"/>
            <a:ext cx="97062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9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Мультфильмы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3453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Кот в мешке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826" b="84991" l="22000" r="82875">
                        <a14:foregroundMark x1="56750" y1="63602" x2="58500" y2="64728"/>
                        <a14:foregroundMark x1="39625" y1="71107" x2="42625" y2="69231"/>
                        <a14:foregroundMark x1="43125" y1="72608" x2="46000" y2="70169"/>
                        <a14:foregroundMark x1="39250" y1="71857" x2="37750" y2="75610"/>
                        <a14:foregroundMark x1="37625" y1="77486" x2="38500" y2="80300"/>
                        <a14:foregroundMark x1="38875" y1="81614" x2="40125" y2="84803"/>
                        <a14:foregroundMark x1="47875" y1="84240" x2="45125" y2="81989"/>
                        <a14:foregroundMark x1="45000" y1="81801" x2="42875" y2="78799"/>
                        <a14:foregroundMark x1="42875" y1="78424" x2="42125" y2="75797"/>
                        <a14:foregroundMark x1="42250" y1="75235" x2="43000" y2="72795"/>
                        <a14:foregroundMark x1="43000" y1="72795" x2="43000" y2="7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0" t="18699" r="9821" b="10692"/>
          <a:stretch/>
        </p:blipFill>
        <p:spPr bwMode="auto">
          <a:xfrm>
            <a:off x="1187624" y="2065412"/>
            <a:ext cx="3925737" cy="25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19200" y="1345332"/>
            <a:ext cx="5985048" cy="35093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16945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Кого австралийцы называют морской осой?</a:t>
            </a:r>
            <a:endParaRPr lang="ru-RU" dirty="0"/>
          </a:p>
        </p:txBody>
      </p:sp>
      <p:pic>
        <p:nvPicPr>
          <p:cNvPr id="4102" name="Picture 6" descr="https://papik.pro/uploads/posts/2021-11/1636504447_2-papik-pro-p-milaya-meduza-risunok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700" y="2298576"/>
            <a:ext cx="1673795" cy="16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412838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Ответ: Медузу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994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Мультфильмы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34533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Кого хотел найти Ёжик в тумане? Мф «Ёжик в тумане»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2294234"/>
            <a:ext cx="2294458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1669"/>
            <a:ext cx="3730170" cy="27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294234"/>
            <a:ext cx="230425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Никого. Он хотел сократить путь к Медвежонку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8467" y="4191500"/>
            <a:ext cx="2289559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289548"/>
            <a:ext cx="229445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289548"/>
            <a:ext cx="229445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Светлячка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194824"/>
            <a:ext cx="2304256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Лошадку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7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Новосибирск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979" y="114744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Какой из представленных гербов является гербом Новосибирска?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243" y="2110031"/>
            <a:ext cx="1322597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000" b="62500" l="59875" r="89625">
                        <a14:foregroundMark x1="66000" y1="31500" x2="66000" y2="31500"/>
                        <a14:foregroundMark x1="82750" y1="31333" x2="82750" y2="31333"/>
                        <a14:foregroundMark x1="81250" y1="32333" x2="81250" y2="32333"/>
                        <a14:foregroundMark x1="67500" y1="32167" x2="67500" y2="32167"/>
                        <a14:foregroundMark x1="66625" y1="44167" x2="66625" y2="44167"/>
                        <a14:foregroundMark x1="81625" y1="44833" x2="82250" y2="45000"/>
                        <a14:foregroundMark x1="77875" y1="51833" x2="87750" y2="51667"/>
                        <a14:foregroundMark x1="61000" y1="51667" x2="71000" y2="51833"/>
                        <a14:foregroundMark x1="83625" y1="50500" x2="84000" y2="50667"/>
                        <a14:foregroundMark x1="84000" y1="50667" x2="84000" y2="50667"/>
                        <a14:foregroundMark x1="64500" y1="50667" x2="65125" y2="5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00" t="23867" r="9821" b="38066"/>
          <a:stretch/>
        </p:blipFill>
        <p:spPr bwMode="auto">
          <a:xfrm>
            <a:off x="1043608" y="2110031"/>
            <a:ext cx="1521290" cy="14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722" b="89128" l="10089" r="90234">
                        <a14:backgroundMark x1="24536" y1="5920" x2="24294" y2="83854"/>
                        <a14:backgroundMark x1="24294" y1="79763" x2="27119" y2="85791"/>
                        <a14:backgroundMark x1="27119" y1="85791" x2="71186" y2="86006"/>
                        <a14:backgroundMark x1="74496" y1="4844" x2="74738" y2="82347"/>
                        <a14:backgroundMark x1="75948" y1="76857" x2="68927" y2="87836"/>
                        <a14:backgroundMark x1="24294" y1="8181" x2="75383" y2="8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2" t="4450" r="18825" b="7331"/>
          <a:stretch/>
        </p:blipFill>
        <p:spPr bwMode="auto">
          <a:xfrm>
            <a:off x="3122496" y="2045295"/>
            <a:ext cx="1386840" cy="155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00" b="94400" l="0" r="100000">
                        <a14:foregroundMark x1="48387" y1="21500" x2="53846" y2="72000"/>
                        <a14:foregroundMark x1="46774" y1="82100" x2="39702" y2="84300"/>
                        <a14:foregroundMark x1="39702" y1="79500" x2="42928" y2="54400"/>
                        <a14:foregroundMark x1="42928" y1="51300" x2="23821" y2="28900"/>
                        <a14:foregroundMark x1="23821" y1="28900" x2="17866" y2="21000"/>
                        <a14:foregroundMark x1="20596" y1="20600" x2="37469" y2="32000"/>
                        <a14:foregroundMark x1="41811" y1="32000" x2="46278" y2="19700"/>
                        <a14:foregroundMark x1="41315" y1="19700" x2="46278" y2="19700"/>
                        <a14:foregroundMark x1="50000" y1="19700" x2="65261" y2="34200"/>
                        <a14:foregroundMark x1="65261" y1="34200" x2="80521" y2="19700"/>
                        <a14:foregroundMark x1="81141" y1="21500" x2="59305" y2="49200"/>
                        <a14:foregroundMark x1="59305" y1="49200" x2="67494" y2="73800"/>
                        <a14:foregroundMark x1="67494" y1="73800" x2="53846" y2="83900"/>
                        <a14:foregroundMark x1="45658" y1="80800" x2="58189" y2="79000"/>
                        <a14:foregroundMark x1="43548" y1="75100" x2="61538" y2="72000"/>
                        <a14:foregroundMark x1="39702" y1="66300" x2="60422" y2="61900"/>
                        <a14:foregroundMark x1="51613" y1="59700" x2="55459" y2="31600"/>
                        <a14:foregroundMark x1="36973" y1="35100" x2="49007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180" y="2132040"/>
            <a:ext cx="1118262" cy="13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47663" y="3937620"/>
            <a:ext cx="570949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09101" y="3901616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89824" y="3865612"/>
            <a:ext cx="648072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3865612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3862928"/>
            <a:ext cx="648072" cy="432048"/>
          </a:xfrm>
          <a:prstGeom prst="roundRect">
            <a:avLst/>
          </a:prstGeom>
          <a:solidFill>
            <a:srgbClr val="B6D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3865612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01446" y="3862928"/>
            <a:ext cx="648072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95314" y="3865612"/>
            <a:ext cx="648072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85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11" b="98146" l="2217" r="100000">
                        <a14:foregroundMark x1="40951" y1="12938" x2="40951" y2="12938"/>
                        <a14:foregroundMark x1="23257" y1="79927" x2="27650" y2="77509"/>
                        <a14:foregroundMark x1="27650" y1="77509" x2="27650" y2="77509"/>
                        <a14:foregroundMark x1="11769" y1="46433" x2="24224" y2="53809"/>
                        <a14:foregroundMark x1="22289" y1="19266" x2="27892" y2="27287"/>
                        <a14:foregroundMark x1="63362" y1="14994" x2="63362" y2="14994"/>
                        <a14:foregroundMark x1="81016" y1="30512" x2="81016" y2="30512"/>
                        <a14:foregroundMark x1="81298" y1="60298" x2="81298" y2="60298"/>
                        <a14:foregroundMark x1="77348" y1="83716" x2="77348" y2="83716"/>
                        <a14:backgroundMark x1="51794" y1="87183" x2="51794" y2="87183"/>
                        <a14:backgroundMark x1="45909" y1="83515" x2="45909" y2="83515"/>
                        <a14:backgroundMark x1="47360" y1="80774" x2="47360" y2="80774"/>
                        <a14:backgroundMark x1="57477" y1="77549" x2="57477" y2="77549"/>
                        <a14:backgroundMark x1="50705" y1="81177" x2="50705" y2="81177"/>
                        <a14:backgroundMark x1="69045" y1="46110" x2="69045" y2="46110"/>
                        <a14:backgroundMark x1="69045" y1="46110" x2="69045" y2="46110"/>
                        <a14:backgroundMark x1="55341" y1="28497" x2="55341" y2="28497"/>
                        <a14:backgroundMark x1="62435" y1="32930" x2="62435" y2="32930"/>
                        <a14:backgroundMark x1="62435" y1="32930" x2="62435" y2="32930"/>
                        <a14:backgroundMark x1="39661" y1="28698" x2="39661" y2="28698"/>
                        <a14:backgroundMark x1="33172" y1="38613" x2="33172" y2="38613"/>
                        <a14:backgroundMark x1="54051" y1="28174" x2="54051" y2="28174"/>
                        <a14:backgroundMark x1="63684" y1="34784" x2="63684" y2="34784"/>
                        <a14:backgroundMark x1="53527" y1="78879" x2="53527" y2="78879"/>
                        <a14:backgroundMark x1="51713" y1="78960" x2="51713" y2="78960"/>
                        <a14:backgroundMark x1="54857" y1="77227" x2="54857" y2="77227"/>
                        <a14:backgroundMark x1="47844" y1="78678" x2="47844" y2="78678"/>
                        <a14:backgroundMark x1="52116" y1="27892" x2="52116" y2="27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641" y="4297660"/>
            <a:ext cx="1114066" cy="11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6175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Новосибирск</a:t>
            </a:r>
            <a:endParaRPr lang="ru-RU" sz="3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979" y="114744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Сколько станций метро в Новосибирском метрополитене?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4351" y="4654638"/>
            <a:ext cx="544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Ответ</a:t>
            </a:r>
            <a:r>
              <a:rPr lang="ru-RU" sz="2000" dirty="0" smtClean="0"/>
              <a:t>: </a:t>
            </a:r>
            <a:r>
              <a:rPr lang="ru-RU" sz="2000" dirty="0"/>
              <a:t>две линии с </a:t>
            </a:r>
            <a:r>
              <a:rPr lang="ru-RU" sz="2000" b="1" dirty="0"/>
              <a:t>тринадцатью станциями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099683"/>
            <a:ext cx="3458067" cy="22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56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</TotalTime>
  <Words>309</Words>
  <Application>Microsoft Office PowerPoint</Application>
  <PresentationFormat>Экран (16:10)</PresentationFormat>
  <Paragraphs>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Евгения</dc:creator>
  <cp:lastModifiedBy>МОСЯ</cp:lastModifiedBy>
  <cp:revision>68</cp:revision>
  <dcterms:created xsi:type="dcterms:W3CDTF">2023-01-22T13:38:58Z</dcterms:created>
  <dcterms:modified xsi:type="dcterms:W3CDTF">2023-02-12T07:26:54Z</dcterms:modified>
</cp:coreProperties>
</file>