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9" r:id="rId5"/>
    <p:sldId id="258" r:id="rId6"/>
    <p:sldId id="262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1FB0A-91E0-4992-84BE-A8C45C60B698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0ACDE-6530-4280-9821-70569FE84A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566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1FB0A-91E0-4992-84BE-A8C45C60B698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0ACDE-6530-4280-9821-70569FE84A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392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1FB0A-91E0-4992-84BE-A8C45C60B698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0ACDE-6530-4280-9821-70569FE84A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0832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1FB0A-91E0-4992-84BE-A8C45C60B698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0ACDE-6530-4280-9821-70569FE84A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9484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1FB0A-91E0-4992-84BE-A8C45C60B698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0ACDE-6530-4280-9821-70569FE84A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457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1FB0A-91E0-4992-84BE-A8C45C60B698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0ACDE-6530-4280-9821-70569FE84A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130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1FB0A-91E0-4992-84BE-A8C45C60B698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0ACDE-6530-4280-9821-70569FE84A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532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1FB0A-91E0-4992-84BE-A8C45C60B698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0ACDE-6530-4280-9821-70569FE84A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354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1FB0A-91E0-4992-84BE-A8C45C60B698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0ACDE-6530-4280-9821-70569FE84A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9757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1FB0A-91E0-4992-84BE-A8C45C60B698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0ACDE-6530-4280-9821-70569FE84A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9009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1FB0A-91E0-4992-84BE-A8C45C60B698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0ACDE-6530-4280-9821-70569FE84A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813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1FB0A-91E0-4992-84BE-A8C45C60B698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0ACDE-6530-4280-9821-70569FE84A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5656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246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72" t="5053" r="928"/>
          <a:stretch/>
        </p:blipFill>
        <p:spPr bwMode="auto">
          <a:xfrm>
            <a:off x="787315" y="286079"/>
            <a:ext cx="7704856" cy="4936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3176"/>
            <a:ext cx="8229600" cy="1844824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Arial Black" pitchFamily="34" charset="0"/>
              </a:rPr>
              <a:t>Лев Николаевич Толстой</a:t>
            </a:r>
            <a:br>
              <a:rPr lang="ru-RU" sz="4000" dirty="0" smtClean="0">
                <a:latin typeface="Arial Black" pitchFamily="34" charset="0"/>
              </a:rPr>
            </a:br>
            <a:r>
              <a:rPr lang="ru-RU" sz="4000" dirty="0" smtClean="0">
                <a:latin typeface="Arial Black" pitchFamily="34" charset="0"/>
              </a:rPr>
              <a:t>«После бала»</a:t>
            </a:r>
            <a:endParaRPr lang="ru-RU" sz="40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051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урок по После бала\25357966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8928992" cy="662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8915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\Desktop\урок по После бала\Lev-Tolstoj_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95" t="4494" r="11691" b="22799"/>
          <a:stretch/>
        </p:blipFill>
        <p:spPr bwMode="auto">
          <a:xfrm>
            <a:off x="179512" y="188640"/>
            <a:ext cx="8784976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4494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/>
          </a:bodyPr>
          <a:lstStyle/>
          <a:p>
            <a:r>
              <a:rPr lang="ru-RU" sz="7200" i="1" dirty="0" smtClean="0">
                <a:solidFill>
                  <a:srgbClr val="FF0000"/>
                </a:solidFill>
                <a:latin typeface="Arial Black" pitchFamily="34" charset="0"/>
              </a:rPr>
              <a:t>Идея </a:t>
            </a:r>
            <a:r>
              <a:rPr lang="ru-RU" sz="7200" dirty="0" smtClean="0">
                <a:latin typeface="Arial Black" pitchFamily="34" charset="0"/>
              </a:rPr>
              <a:t>произведения</a:t>
            </a:r>
            <a:endParaRPr lang="ru-RU" sz="72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443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ru-RU" sz="6000" i="1" dirty="0" smtClean="0">
                <a:solidFill>
                  <a:srgbClr val="FF0000"/>
                </a:solidFill>
                <a:latin typeface="Arial Black" pitchFamily="34" charset="0"/>
              </a:rPr>
              <a:t>Главный герой </a:t>
            </a:r>
            <a:r>
              <a:rPr lang="ru-RU" sz="6000" dirty="0" smtClean="0">
                <a:latin typeface="Arial Black" pitchFamily="34" charset="0"/>
              </a:rPr>
              <a:t>произведения как отражение авторской </a:t>
            </a:r>
            <a:r>
              <a:rPr lang="ru-RU" sz="6000" i="1" dirty="0" smtClean="0">
                <a:solidFill>
                  <a:srgbClr val="FF0000"/>
                </a:solidFill>
                <a:latin typeface="Arial Black" pitchFamily="34" charset="0"/>
              </a:rPr>
              <a:t>идеи</a:t>
            </a:r>
            <a:endParaRPr lang="ru-RU" sz="6000" i="1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93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screen1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8" t="8198" r="4762" b="-6583"/>
          <a:stretch/>
        </p:blipFill>
        <p:spPr bwMode="auto">
          <a:xfrm>
            <a:off x="0" y="32257"/>
            <a:ext cx="91440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5005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урок по После бала\i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8961815" cy="662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9126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12</Words>
  <Application>Microsoft Office PowerPoint</Application>
  <PresentationFormat>Экран (4:3)</PresentationFormat>
  <Paragraphs>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Лев Николаевич Толстой «После бала»</vt:lpstr>
      <vt:lpstr>Презентация PowerPoint</vt:lpstr>
      <vt:lpstr>Презентация PowerPoint</vt:lpstr>
      <vt:lpstr>Идея произведения</vt:lpstr>
      <vt:lpstr>Главный герой произведения как отражение авторской идеи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7</cp:revision>
  <dcterms:created xsi:type="dcterms:W3CDTF">2023-01-17T11:10:57Z</dcterms:created>
  <dcterms:modified xsi:type="dcterms:W3CDTF">2023-01-17T12:24:42Z</dcterms:modified>
</cp:coreProperties>
</file>