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90363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Проект «Игровой час для дошкольников»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сюжетно-ролевая игра «Морское путешествие»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для детей старшего дошкольного возраста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7520880" cy="2952328"/>
          </a:xfrm>
        </p:spPr>
        <p:txBody>
          <a:bodyPr>
            <a:normAutofit/>
          </a:bodyPr>
          <a:lstStyle/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разработала:  Миронова Людмила Владимировна</a:t>
            </a:r>
          </a:p>
          <a:p>
            <a:endParaRPr lang="ru-RU" dirty="0"/>
          </a:p>
          <a:p>
            <a:endParaRPr lang="ru-RU"/>
          </a:p>
          <a:p>
            <a:endParaRPr lang="ru-RU" dirty="0"/>
          </a:p>
        </p:txBody>
      </p:sp>
      <p:pic>
        <p:nvPicPr>
          <p:cNvPr id="1026" name="Picture 2" descr="https://sportimperial.ru/upload/iblock/49b/49b7d3adfde05a9c97e445acca1df2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9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80443"/>
            <a:ext cx="740833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Элементы костюмов: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фуражки, пилотки, тельняшки, медицинский халат, фартук, колпак, шляпы с полями, панамы, сумки дамские.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Оборудование :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медицинский набор, медицинские карточки (капитана, штурмана  и моряков),  кухонный набор (кастрюли, сковорода, чашки, ложки, вилки, стаканы), набор продуктов, набор для уборки на палубе, куклы, книги.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2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80443"/>
            <a:ext cx="740833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этап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Предварительная работа: </a:t>
            </a:r>
            <a:r>
              <a:rPr lang="ru-RU" sz="3200" dirty="0">
                <a:solidFill>
                  <a:schemeClr val="tx1"/>
                </a:solidFill>
              </a:rPr>
              <a:t>Рассматривание фотографий, иллюстраций, картинок с изображением различных кораблей.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Чтение детской художественной литературы о морских путешествиях и подводном мире.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Просмотр мультипликационных фильмов.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Конструирование кораблей из разных строительных материалов и из бумаги.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12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3867150" y="6126162"/>
            <a:ext cx="441325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0669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Проведение краткосрочных игр: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«Строим корабль». Строительство корабля из мягких модулей (обговаривая и уточняя, что у корабля есть нос, палуба, каюты, борт, трап и т. д.).,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f1.lpcdn.site/f37a6a7171a06cb2cf5c532e3895fe46/e699668f5c30f33701b0e9d6b3091ff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7318"/>
            <a:ext cx="341630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www.maam.ru/upload/blogs/bc8933865181c3db7a625d2b77adea3c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212976"/>
            <a:ext cx="527685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5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80443"/>
            <a:ext cx="7408333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«Больница». Прием врача пациента и заполнения карты пациента (врач мерит температуру, слушает дыхание, проверяет зрение и горло).</a:t>
            </a:r>
          </a:p>
        </p:txBody>
      </p:sp>
      <p:pic>
        <p:nvPicPr>
          <p:cNvPr id="3074" name="Picture 2" descr="https://thumbs.dreamstime.com/b/%D0%B4%D0%B5%D1%82%D0%B8-%D0%B8%D0%B3%D1%80%D0%B0%D1%8F-%D0%B4%D0%BE%D0%BA%D1%82%D0%BE%D1%80%D0%B0-%D0%B8-%D0%BF%D0%B0%D1%86%D0%B8%D0%B5%D0%BD%D1%82%D0%B0-114431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764947" cy="39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1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r1.nubex.ru/s9391-f74/f4907_ff/%D0%BA%D0%B0%D1%80%D1%82%D0%B8%D0%BD%D0%BA%D0%B0%20%D0%BA%20%D0%BA%D0%BE%D0%BD%D0%BA%D1%83%D1%80%D1%81%D1%83%20%D0%BF%D0%BE%20%D0%BF%D0%B8%D1%82%D0%B0%D0%BD%D0%B8%D1%8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" y="2564904"/>
            <a:ext cx="5504264" cy="426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80443"/>
            <a:ext cx="740833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4507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«Кафе». Обыгрывание приготовления поваром супа, второго блюда и компота. Так же работу официанта (предложение посетителям меню, принятие заказа, выдача заказа).</a:t>
            </a:r>
          </a:p>
        </p:txBody>
      </p:sp>
    </p:spTree>
    <p:extLst>
      <p:ext uri="{BB962C8B-B14F-4D97-AF65-F5344CB8AC3E}">
        <p14:creationId xmlns:p14="http://schemas.microsoft.com/office/powerpoint/2010/main" val="347837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21287"/>
            <a:ext cx="7408333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19672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solidFill>
                  <a:srgbClr val="FF0000"/>
                </a:solidFill>
              </a:rPr>
              <a:t>2 этап. </a:t>
            </a:r>
            <a:r>
              <a:rPr lang="ru-RU" sz="4000" dirty="0">
                <a:solidFill>
                  <a:srgbClr val="FF0000"/>
                </a:solidFill>
              </a:rPr>
              <a:t>Основной.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Последовательность проведения игрового часа: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1.Помощь детям в выборе сюжета для игры.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2. Постройка корабля.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3. Распределение ролей.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4. Команда проходит медицинское обследование у врача.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5.Приобретение билетов в кассе порта.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6. Команда занимает свои места на корабле, пассажиры поднимаются на борт корабля.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8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738826/4626/v/950/depositphotos_46260279-stock-illustration-cartoon-fish-col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737088" cy="80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68544" y="4149080"/>
            <a:ext cx="1512168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034888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7. Путешествие началось.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Кок и официант перечислили меню.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Приняли заказ и приступили к своим обязанностям.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8. Экскурсовод рассказывает короткий рассказ про морского обитателя (акула, осьминог, дельфин).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9. Официант разнес заказы.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50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10908704" y="2675467"/>
            <a:ext cx="1368152" cy="12575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10. Высадка на остров. Выполняют задания: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Собрать </a:t>
            </a:r>
            <a:r>
              <a:rPr lang="ru-RU" sz="3600" dirty="0" err="1">
                <a:solidFill>
                  <a:schemeClr val="tx1"/>
                </a:solidFill>
              </a:rPr>
              <a:t>пазлы</a:t>
            </a:r>
            <a:r>
              <a:rPr lang="ru-RU" sz="3600" dirty="0">
                <a:solidFill>
                  <a:schemeClr val="tx1"/>
                </a:solidFill>
              </a:rPr>
              <a:t> из 5-7 элементов с изображениями морских обитателей.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Отгадать загадки, отгадку найти среди игрушек и положить ее в мешочек.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-Затем поиграть в игру «Море волнуется раз, море волнуется два, море волнуется три».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И еще одна игра « «Угадай кто в мешочке» (не видя, на ощупь определить морского обитателя) . </a:t>
            </a:r>
            <a:br>
              <a:rPr lang="ru-RU" sz="3600" dirty="0">
                <a:solidFill>
                  <a:schemeClr val="tx1"/>
                </a:solidFill>
              </a:rPr>
            </a:b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174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 flipV="1">
            <a:off x="9828584" y="6126162"/>
            <a:ext cx="504056" cy="11115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229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11. Посадка на корабль. Пассажиры занимают свои места. Капитан отдает приказы (убирают трап, поднимают якорь и т.д.).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12. Официант и кок кормят пассажиров и матросов.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13.Экскурсовод рассказывает о морских черепахах, так же обращает внимание детей на большое разнообразие медуз и рыб.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14.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tx1"/>
                </a:solidFill>
              </a:rPr>
              <a:t>Возвращение в порт. 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www.ukazka.ru/img/g/uk3692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965728" cy="213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73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 flipV="1">
            <a:off x="10404648" y="2924944"/>
            <a:ext cx="216024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3 этап. </a:t>
            </a:r>
            <a:r>
              <a:rPr lang="ru-RU" sz="4000" dirty="0">
                <a:solidFill>
                  <a:srgbClr val="FF0000"/>
                </a:solidFill>
              </a:rPr>
              <a:t>Заключительный.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Подведение итогов.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Понравилось вам путешествие?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-Что вам больше всего запомнилось?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-А что нового вы сегодня узнали?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-А с какими трудностями вам пришлось сегодня столкнуться?</a:t>
            </a:r>
            <a:br>
              <a:rPr lang="ru-RU" sz="3600" dirty="0">
                <a:solidFill>
                  <a:schemeClr val="tx1"/>
                </a:solidFill>
              </a:rPr>
            </a:br>
            <a:br>
              <a:rPr lang="ru-RU" sz="3600" dirty="0">
                <a:solidFill>
                  <a:schemeClr val="tx1"/>
                </a:solidFill>
              </a:rPr>
            </a:br>
            <a:br>
              <a:rPr lang="ru-RU" sz="3600" dirty="0">
                <a:solidFill>
                  <a:schemeClr val="tx1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avatars.mds.yandex.net/get-zen_doc/46847/pub_6122419e61e786779b619719_612246d64e94fa7ddaef7f37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1"/>
            <a:ext cx="4439032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42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3203848" y="6165303"/>
            <a:ext cx="3168352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787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Цель игрового часа: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Формирование умения комбинировать различные тематические сюжеты в единый игровой сюжет, отражать в игре яркие впечатления, полученные от ознакомления с окружающей действительностью.</a:t>
            </a:r>
          </a:p>
        </p:txBody>
      </p:sp>
      <p:pic>
        <p:nvPicPr>
          <p:cNvPr id="2050" name="Picture 2" descr="https://vospitatel-sada.ru/kartinki/2021/07/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2888"/>
            <a:ext cx="5105871" cy="31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49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 flipV="1">
            <a:off x="9540552" y="6525343"/>
            <a:ext cx="1296144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190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Советы по проведению и организации.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Сюжетно – ролевую игру « Морское путешествие» желательно проводить во второй половине дня. Там больше свободного времени и она ни как не помешает проводить занятия. По времени она может занять до 30 - 40 минут.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Если дети разыгрались, то можно предложить им  продолжить эту игру после приема пищи.</a:t>
            </a:r>
            <a:br>
              <a:rPr lang="ru-RU" sz="3600" dirty="0">
                <a:solidFill>
                  <a:schemeClr val="tx1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8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9684568" y="6597350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Заинтересовывающим моментом перед занятием.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Например. ИЗО. Дети сидят в корабле. Педагог предлагает отправиться на нем в страну Художника. Загадывает  загадку  детям, они отгадывают. Отгадка - это то, что они будут рисовать в той стране. Пока они «плывут» рассматривают иллюстрацию. Вспоминаю все то, что они о нем знают. Обговаривают форму, цвет, размер, пропорции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167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ikmullahmetov.ru/wp-content/uploads/2014/08/%D0%9D%D0%B0-%D0%B7%D0%B0%D1%80%D1%8F%D0%B4%D0%BA%D1%83-%D1%81%D1%82%D0%B0%D0%BD%D0%BE%D0%B2%D0%B8%D1%81%D1%8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0" y="1052736"/>
            <a:ext cx="4163144" cy="145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9756576" y="5877272"/>
            <a:ext cx="1512168" cy="248890"/>
          </a:xfrm>
        </p:spPr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45882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После высадки из корабля -  физкультминутка. 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Затем дети  садятся за столы и приступают к работе. заинтересовывающим моментом перед занятием. 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5" name="Рисунок 4" descr="https://fs02.rchuv.ru/rchuv19/detsad200/news/2021/11/22/89ddc0d1-50e9-4459-97dc-187811b1a776/b6b61094d87b8b11132cd4a0db7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75252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7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dn.ananasposter.ru/image/cache/catalog/poster/travel/90/4186-1000x8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72067" y="-243408"/>
            <a:ext cx="7408333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/>
          <a:lstStyle/>
          <a:p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7693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805263"/>
            <a:ext cx="7408333" cy="32089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Задачи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i="1" u="sng" dirty="0">
                <a:solidFill>
                  <a:schemeClr val="tx1"/>
                </a:solidFill>
              </a:rPr>
              <a:t>Образовательные задачи:</a:t>
            </a:r>
            <a:br>
              <a:rPr lang="ru-RU" sz="3200" u="sng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Расширение  представлений об окружающем мире через ознакомление с морскими понятиями, представление о «круизе», «лайнере», «корабле»  и о профессиях морского флота.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Закрепление знаний о морских путешествиях, растительном и животном мире морей, о правилах поведения за столом и в общественных местах.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1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21287"/>
            <a:ext cx="7408333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chemeClr val="tx1"/>
                </a:solidFill>
              </a:rPr>
              <a:t>Развивающие задачи:</a:t>
            </a:r>
            <a:br>
              <a:rPr lang="ru-RU" sz="3200" u="sng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Развивать память, воображение, творческие способности, интерес и желание познавать новое.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Развивать активное речевое общение и ролевое взаимодействие.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Расширять и обогащать словарный запас, связную монологическую и диалогическую речь.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Развивать умение принимать разные социальные роли и действовать в соответствии с общим игровым замыслом. </a:t>
            </a:r>
          </a:p>
        </p:txBody>
      </p:sp>
    </p:spTree>
    <p:extLst>
      <p:ext uri="{BB962C8B-B14F-4D97-AF65-F5344CB8AC3E}">
        <p14:creationId xmlns:p14="http://schemas.microsoft.com/office/powerpoint/2010/main" val="126601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949279"/>
            <a:ext cx="7408333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Развивать инициативу, организаторские способности, подводить к самостоятельному созданию игровых замыслов.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Развивать умение самостоятельно готовить обстановку для игры: подбирать предметы, атрибуты, выбирать удобное место, использовать строительный материал для постройки корабля.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Прививать чувство коллективизма.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8804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21287"/>
            <a:ext cx="7408333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chemeClr val="tx1"/>
                </a:solidFill>
              </a:rPr>
              <a:t>Воспитательные задачи:</a:t>
            </a:r>
            <a:br>
              <a:rPr lang="ru-RU" sz="3200" u="sng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Воспитывать чувство ответственности за выбранную роль, инициативность и самостоятельность.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Бережное отношение к окружающей среде, уважение к труду работников флота.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Формировать навыки положительного взаимоотношения в процессе игры.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Воспитывать культуру поведения.</a:t>
            </a:r>
          </a:p>
        </p:txBody>
      </p:sp>
      <p:sp>
        <p:nvSpPr>
          <p:cNvPr id="4" name="AutoShape 2" descr="https://pickimage.ru/wp-content/uploads/images/detskie/anchor/yakor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ickimage.ru/wp-content/uploads/images/detskie/anchor/yakor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ickimage.ru/wp-content/uploads/images/detskie/anchor/yakor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pickimage.ru/wp-content/uploads/images/detskie/anchor/yakor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banner2.cleanpng.com/20200719/ljp/transparent-drawer-pull-mug-cape-cod-anchor-sandal-shoe-gift-5f1517abf13121.243312641595217835987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ds347nsk.edusite.ru/images/2664398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99" y="4869160"/>
            <a:ext cx="2195948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3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429000"/>
            <a:ext cx="7704856" cy="5154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8 мальчиков                                                          7 девочек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8" y="332656"/>
            <a:ext cx="8229600" cy="475252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 сюжетно-ролевой игре «Морское путешествие»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приняли участие 15 детей в возрасте  6-7 лет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4" name="Рисунок 3" descr="https://st2.depositphotos.com/1967477/8814/v/950/depositphotos_88149032-stock-illustration-cartoon-kids-are-showing-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71" y="2996952"/>
            <a:ext cx="2599055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34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45071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Используемые материалы и оборудование: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Атрибуты для корабля: мягкие большие модули, флаг России, спасательный круг, якорь, штурвал, бинокль, рация, ткань синего и белого  цвета (для волн),  трап.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kaz.crystile.ru/upload/iblock/d34/d34727c4e2bdb58adc73fe07a330164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26" y="6021388"/>
            <a:ext cx="129086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thumbs.dreamstime.com/b/%D0%B0%D0%BD%D0%BA%D0%B5%D1%80-%D0%B8-%D1%82%D0%BE%D0%BC%D0%B1%D1%83%D0%B9-%D0%B6%D0%B8%D0%B7%D0%BD%D0%B8-313935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9"/>
            <a:ext cx="3563888" cy="337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humbs.dreamstime.com/b/%D0%BF%D0%B8%D0%BA-%D0%BA%D0%B0%D0%BF%D0%B8%D1%82%D0%B0%D0%BD%D0%B0-%D0%BA%D1%80%D1%8B%D1%88%D0%BA%D0%B8-1095857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9"/>
            <a:ext cx="4019952" cy="273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30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45223"/>
            <a:ext cx="7408333" cy="6809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8952"/>
            <a:ext cx="8229600" cy="648228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000" dirty="0">
                <a:solidFill>
                  <a:srgbClr val="FF0000"/>
                </a:solidFill>
              </a:rPr>
              <a:t>Атрибуты для кассы: 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касса, билеты, монеты, рация, табличка «Закрыто» и «Открыто».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Атрибуты для острова: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морские обитатели ( игрушки из наглядного пособия), </a:t>
            </a:r>
            <a:r>
              <a:rPr lang="ru-RU" sz="3200" dirty="0" err="1">
                <a:solidFill>
                  <a:schemeClr val="tx1"/>
                </a:solidFill>
              </a:rPr>
              <a:t>пазлы</a:t>
            </a:r>
            <a:r>
              <a:rPr lang="ru-RU" sz="3200" dirty="0">
                <a:solidFill>
                  <a:schemeClr val="tx1"/>
                </a:solidFill>
              </a:rPr>
              <a:t>  из 5-7 элементов с изображениями морских обитателей, карточки с загадками, мешочек для игры «Угадай кто в мешочке».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9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1073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Candara</vt:lpstr>
      <vt:lpstr>Symbol</vt:lpstr>
      <vt:lpstr>Волна</vt:lpstr>
      <vt:lpstr>Проект «Игровой час для дошкольников» сюжетно-ролевая игра «Морское путешествие» для детей старшего дошкольного возраста </vt:lpstr>
      <vt:lpstr>Цель игрового часа:  Формирование умения комбинировать различные тематические сюжеты в единый игровой сюжет, отражать в игре яркие впечатления, полученные от ознакомления с окружающей действительностью.</vt:lpstr>
      <vt:lpstr>Задачи Образовательные задачи: Расширение  представлений об окружающем мире через ознакомление с морскими понятиями, представление о «круизе», «лайнере», «корабле»  и о профессиях морского флота.  Закрепление знаний о морских путешествиях, растительном и животном мире морей, о правилах поведения за столом и в общественных местах. </vt:lpstr>
      <vt:lpstr>Развивающие задачи: Развивать память, воображение, творческие способности, интерес и желание познавать новое. Развивать активное речевое общение и ролевое взаимодействие.  Расширять и обогащать словарный запас, связную монологическую и диалогическую речь. Развивать умение принимать разные социальные роли и действовать в соответствии с общим игровым замыслом. </vt:lpstr>
      <vt:lpstr>Развивать инициативу, организаторские способности, подводить к самостоятельному созданию игровых замыслов.  Развивать умение самостоятельно готовить обстановку для игры: подбирать предметы, атрибуты, выбирать удобное место, использовать строительный материал для постройки корабля. Прививать чувство коллективизма.</vt:lpstr>
      <vt:lpstr>Воспитательные задачи: Воспитывать чувство ответственности за выбранную роль, инициативность и самостоятельность.  Бережное отношение к окружающей среде, уважение к труду работников флота. Формировать навыки положительного взаимоотношения в процессе игры. Воспитывать культуру поведения.</vt:lpstr>
      <vt:lpstr>в сюжетно-ролевой игре «Морское путешествие» приняли участие 15 детей в возрасте  6-7 лет   </vt:lpstr>
      <vt:lpstr>Используемые материалы и оборудование: Атрибуты для корабля: мягкие большие модули, флаг России, спасательный круг, якорь, штурвал, бинокль, рация, ткань синего и белого  цвета (для волн),  трап. </vt:lpstr>
      <vt:lpstr> Атрибуты для кассы:   касса, билеты, монеты, рация, табличка «Закрыто» и «Открыто».  Атрибуты для острова:  морские обитатели ( игрушки из наглядного пособия), пазлы  из 5-7 элементов с изображениями морских обитателей, карточки с загадками, мешочек для игры «Угадай кто в мешочке». </vt:lpstr>
      <vt:lpstr>Элементы костюмов:  фуражки, пилотки, тельняшки, медицинский халат, фартук, колпак, шляпы с полями, панамы, сумки дамские. Оборудование :  медицинский набор, медицинские карточки (капитана, штурмана  и моряков),  кухонный набор (кастрюли, сковорода, чашки, ложки, вилки, стаканы), набор продуктов, набор для уборки на палубе, куклы, книги. </vt:lpstr>
      <vt:lpstr>1 этап  Предварительная работа: Рассматривание фотографий, иллюстраций, картинок с изображением различных кораблей. Чтение детской художественной литературы о морских путешествиях и подводном мире. Просмотр мультипликационных фильмов. Конструирование кораблей из разных строительных материалов и из бумаги.  </vt:lpstr>
      <vt:lpstr>Проведение краткосрочных игр: «Строим корабль». Строительство корабля из мягких модулей (обговаривая и уточняя, что у корабля есть нос, палуба, каюты, борт, трап и т. д.)., </vt:lpstr>
      <vt:lpstr>«Больница». Прием врача пациента и заполнения карты пациента (врач мерит температуру, слушает дыхание, проверяет зрение и горло).</vt:lpstr>
      <vt:lpstr>«Кафе». Обыгрывание приготовления поваром супа, второго блюда и компота. Так же работу официанта (предложение посетителям меню, принятие заказа, выдача заказа).</vt:lpstr>
      <vt:lpstr>2 этап. Основной. Последовательность проведения игрового часа: 1.Помощь детям в выборе сюжета для игры.  2. Постройка корабля. 3. Распределение ролей. 4. Команда проходит медицинское обследование у врача. 5.Приобретение билетов в кассе порта. 6. Команда занимает свои места на корабле, пассажиры поднимаются на борт корабля. </vt:lpstr>
      <vt:lpstr>7. Путешествие началось.  Кок и официант перечислили меню.  Приняли заказ и приступили к своим обязанностям. 8. Экскурсовод рассказывает короткий рассказ про морского обитателя (акула, осьминог, дельфин). 9. Официант разнес заказы.  </vt:lpstr>
      <vt:lpstr>10. Высадка на остров. Выполняют задания: - Собрать пазлы из 5-7 элементов с изображениями морских обитателей.  - Отгадать загадки, отгадку найти среди игрушек и положить ее в мешочек. -Затем поиграть в игру «Море волнуется раз, море волнуется два, море волнуется три».  - И еще одна игра « «Угадай кто в мешочке» (не видя, на ощупь определить морского обитателя) .   </vt:lpstr>
      <vt:lpstr>11. Посадка на корабль. Пассажиры занимают свои места. Капитан отдает приказы (убирают трап, поднимают якорь и т.д.). 12. Официант и кок кормят пассажиров и матросов. 13.Экскурсовод рассказывает о морских черепахах, так же обращает внимание детей на большое разнообразие медуз и рыб. 14. Возвращение в порт.  </vt:lpstr>
      <vt:lpstr>3 этап. Заключительный. Подведение итогов. - Понравилось вам путешествие? -Что вам больше всего запомнилось? -А что нового вы сегодня узнали? -А с какими трудностями вам пришлось сегодня столкнуться?     </vt:lpstr>
      <vt:lpstr>Советы по проведению и организации. Сюжетно – ролевую игру « Морское путешествие» желательно проводить во второй половине дня. Там больше свободного времени и она ни как не помешает проводить занятия. По времени она может занять до 30 - 40 минут.  Если дети разыгрались, то можно предложить им  продолжить эту игру после приема пищи.  </vt:lpstr>
      <vt:lpstr>Заинтересовывающим моментом перед занятием.  Например. ИЗО. Дети сидят в корабле. Педагог предлагает отправиться на нем в страну Художника. Загадывает  загадку  детям, они отгадывают. Отгадка - это то, что они будут рисовать в той стране. Пока они «плывут» рассматривают иллюстрацию. Вспоминаю все то, что они о нем знают. Обговаривают форму, цвет, размер, пропорции и т.д. </vt:lpstr>
      <vt:lpstr>После высадки из корабля -  физкультминутка.    Затем дети  садятся за столы и приступают к работе. заинтересовывающим моментом перед занятием.  </vt:lpstr>
      <vt:lpstr>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«Игровой час для дошкольников» сюжетно-ролевая игра «Морское путешествие» для детей старшего дошкольного возраста </dc:title>
  <dc:creator>Boss</dc:creator>
  <cp:lastModifiedBy>Александр Миронов</cp:lastModifiedBy>
  <cp:revision>34</cp:revision>
  <dcterms:created xsi:type="dcterms:W3CDTF">2022-06-17T20:09:55Z</dcterms:created>
  <dcterms:modified xsi:type="dcterms:W3CDTF">2023-02-09T16:32:18Z</dcterms:modified>
</cp:coreProperties>
</file>