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63" r:id="rId2"/>
    <p:sldId id="268" r:id="rId3"/>
    <p:sldId id="265" r:id="rId4"/>
    <p:sldId id="266" r:id="rId5"/>
    <p:sldId id="267" r:id="rId6"/>
    <p:sldId id="261" r:id="rId7"/>
    <p:sldId id="262" r:id="rId8"/>
    <p:sldId id="271" r:id="rId9"/>
    <p:sldId id="272" r:id="rId10"/>
    <p:sldId id="275" r:id="rId11"/>
    <p:sldId id="276" r:id="rId12"/>
    <p:sldId id="279" r:id="rId13"/>
    <p:sldId id="278" r:id="rId14"/>
    <p:sldId id="282" r:id="rId15"/>
    <p:sldId id="281" r:id="rId16"/>
    <p:sldId id="283" r:id="rId17"/>
    <p:sldId id="286" r:id="rId18"/>
    <p:sldId id="284" r:id="rId19"/>
    <p:sldId id="28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988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618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575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910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988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486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96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530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284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47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99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20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189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68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794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2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357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B1249-7E35-4EBB-8841-36DC8A4739D8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47E36-00AE-429A-AAD3-1B5564BDCA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964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833" y="1014104"/>
            <a:ext cx="10931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Проект 2 «А» класса</a:t>
            </a:r>
          </a:p>
          <a:p>
            <a:r>
              <a:rPr lang="ru-RU" sz="6000" b="1" i="1" dirty="0" smtClean="0">
                <a:solidFill>
                  <a:schemeClr val="bg2">
                    <a:lumMod val="50000"/>
                  </a:schemeClr>
                </a:solidFill>
              </a:rPr>
              <a:t>«Покормите птиц зимой»</a:t>
            </a:r>
            <a:endParaRPr lang="ru-RU" sz="60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33" y="3154637"/>
            <a:ext cx="4564578" cy="3233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507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574" y="1464709"/>
            <a:ext cx="5334661" cy="4000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265" y="2102343"/>
            <a:ext cx="4218214" cy="4030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077940" y="526228"/>
            <a:ext cx="5227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Деревья делаем на фоне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в виде аппликации из белой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бумаги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11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85" y="1376360"/>
            <a:ext cx="4133322" cy="4730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0142" y="1963593"/>
            <a:ext cx="4697869" cy="3523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918029" y="465365"/>
            <a:ext cx="840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Сверху приклеиваем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кормушку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2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391938"/>
            <a:ext cx="6662305" cy="3956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310" y="3619067"/>
            <a:ext cx="3872297" cy="2729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://logopedsovet.ucoz.com/zimujushhie_pticy_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310" y="487941"/>
            <a:ext cx="3872297" cy="2729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38843" y="759279"/>
            <a:ext cx="6733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Вспомнили зимующих птиц и выбрали </a:t>
            </a: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из них для изображения  снегиря и синицу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871" y="3770230"/>
            <a:ext cx="3129328" cy="2661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7" y="2873828"/>
            <a:ext cx="2634724" cy="3557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3" y="648292"/>
            <a:ext cx="2421732" cy="1797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3" t="25710" r="3654" b="-1"/>
          <a:stretch/>
        </p:blipFill>
        <p:spPr>
          <a:xfrm>
            <a:off x="8441871" y="648292"/>
            <a:ext cx="3129328" cy="2682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23" y="2739124"/>
            <a:ext cx="3982326" cy="2729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012348" y="1085459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Поэтапно рисуем птиц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3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8212" y="1862609"/>
            <a:ext cx="4027716" cy="3020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432804" y="408213"/>
            <a:ext cx="9082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Раскрашиваем акварельными красками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714" y="1836240"/>
            <a:ext cx="3863510" cy="2897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2535" y="2454771"/>
            <a:ext cx="4518891" cy="3389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562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925" y="1665515"/>
            <a:ext cx="3898332" cy="4483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26971" y="612321"/>
            <a:ext cx="4120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Работы учеников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9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260" y="1810411"/>
            <a:ext cx="6113695" cy="4330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905" y="2351769"/>
            <a:ext cx="4330867" cy="3248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18408" y="734786"/>
            <a:ext cx="11573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Вырезаем птиц и приклеиваем на кормушку, добавляем корм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9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830" y="2701714"/>
            <a:ext cx="3463762" cy="246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23" y="821389"/>
            <a:ext cx="3464517" cy="2455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96" y="3928922"/>
            <a:ext cx="3463762" cy="2468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23" y="3928922"/>
            <a:ext cx="3464517" cy="2468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053674" y="936844"/>
            <a:ext cx="4184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Законченные  работы проекта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6" t="1919" r="15555"/>
          <a:stretch/>
        </p:blipFill>
        <p:spPr>
          <a:xfrm rot="5400000">
            <a:off x="950634" y="218288"/>
            <a:ext cx="2448685" cy="3538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038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2" b="7053"/>
          <a:stretch/>
        </p:blipFill>
        <p:spPr>
          <a:xfrm>
            <a:off x="421815" y="443178"/>
            <a:ext cx="2673887" cy="2942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24" y="443178"/>
            <a:ext cx="2469819" cy="3031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070444" y="618662"/>
            <a:ext cx="3729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Учащиеся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2 «А»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класса со своей работой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9" b="9152"/>
          <a:stretch/>
        </p:blipFill>
        <p:spPr>
          <a:xfrm rot="5400000">
            <a:off x="1745933" y="4024342"/>
            <a:ext cx="2988248" cy="2268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88" y="3713455"/>
            <a:ext cx="2740914" cy="2983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2" r="1776" b="17892"/>
          <a:stretch/>
        </p:blipFill>
        <p:spPr>
          <a:xfrm rot="5400000">
            <a:off x="4244668" y="2351280"/>
            <a:ext cx="3598377" cy="2724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599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405" y="1062177"/>
            <a:ext cx="6825423" cy="5334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1887188" y="351064"/>
            <a:ext cx="8240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Выставка рисунков в школе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5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113" y="1470810"/>
            <a:ext cx="5403272" cy="40524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5637402" y="996043"/>
            <a:ext cx="63722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Материалы для работы: </a:t>
            </a:r>
          </a:p>
          <a:p>
            <a:endParaRPr lang="ru-RU" sz="2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</a:rPr>
              <a:t>1. Акварельные краски,</a:t>
            </a:r>
          </a:p>
          <a:p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</a:rPr>
              <a:t>2. Кисти №5, №2. 3. Простой карандаш и ластик, 4. Фломастеры,5. Лист белой бумаги А-3, 6. Крафт бумага А-4, </a:t>
            </a:r>
          </a:p>
          <a:p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</a:rPr>
              <a:t>7. Ножницы, 8. Клей, 9. Бумага белая А-5.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8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4" t="15489"/>
          <a:stretch/>
        </p:blipFill>
        <p:spPr>
          <a:xfrm rot="5400000">
            <a:off x="724969" y="2037279"/>
            <a:ext cx="4934027" cy="3879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9523" y="1169205"/>
            <a:ext cx="6028535" cy="4521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79665" y="351064"/>
            <a:ext cx="5102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Объяснение материала и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работа над фоном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2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7514" y="901294"/>
            <a:ext cx="4384142" cy="5952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408465" y="742950"/>
            <a:ext cx="7070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Работы учеников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45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8" y="3022063"/>
            <a:ext cx="5342156" cy="3323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4545" y="1205345"/>
            <a:ext cx="5874327" cy="4405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872838" y="1177636"/>
            <a:ext cx="5527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</a:rPr>
              <a:t>Рисуем кормушку на крафт бумаге</a:t>
            </a:r>
            <a:endParaRPr lang="ru-RU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7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96110" y="1989289"/>
            <a:ext cx="4950692" cy="3713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3968" y="1989286"/>
            <a:ext cx="4950694" cy="3713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620982" y="512618"/>
            <a:ext cx="8944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</a:rPr>
              <a:t>Обводим чёрным фломастером</a:t>
            </a:r>
            <a:endParaRPr lang="ru-RU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5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1335" y="2014970"/>
            <a:ext cx="5054600" cy="3790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2843" y="2012662"/>
            <a:ext cx="5036126" cy="3777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355521" y="443345"/>
            <a:ext cx="5979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</a:rPr>
              <a:t>Украшаем  орнаментом</a:t>
            </a:r>
            <a:endParaRPr lang="ru-RU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2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7389" y="1789841"/>
            <a:ext cx="5146965" cy="3860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8154" y="1789841"/>
            <a:ext cx="5146964" cy="3860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045527" y="360219"/>
            <a:ext cx="3500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</a:rPr>
              <a:t>Вырезаем ножницами</a:t>
            </a:r>
            <a:endParaRPr lang="ru-RU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907" y="1222101"/>
            <a:ext cx="4500995" cy="5208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298370" y="465365"/>
            <a:ext cx="5339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Работы учеников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0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309</TotalTime>
  <Words>145</Words>
  <Application>Microsoft Office PowerPoint</Application>
  <PresentationFormat>Широкоэкранный</PresentationFormat>
  <Paragraphs>26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Bookman Old Style</vt:lpstr>
      <vt:lpstr>Rockwell</vt:lpstr>
      <vt:lpstr>Damask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</dc:creator>
  <cp:lastModifiedBy>Olga</cp:lastModifiedBy>
  <cp:revision>30</cp:revision>
  <dcterms:created xsi:type="dcterms:W3CDTF">2022-11-26T08:23:16Z</dcterms:created>
  <dcterms:modified xsi:type="dcterms:W3CDTF">2023-01-25T03:02:40Z</dcterms:modified>
</cp:coreProperties>
</file>