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424DFC-FB07-4FEF-9FA1-4CE2E227A556}">
          <p14:sldIdLst>
            <p14:sldId id="256"/>
            <p14:sldId id="257"/>
            <p14:sldId id="258"/>
            <p14:sldId id="259"/>
            <p14:sldId id="264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DC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163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5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2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7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573A-CCE5-4E72-ABA5-29EF6C79FA6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D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520" y="404665"/>
            <a:ext cx="7856680" cy="5976664"/>
          </a:xfrm>
          <a:solidFill>
            <a:srgbClr val="93DDC8"/>
          </a:solidFill>
        </p:spPr>
        <p:txBody>
          <a:bodyPr anchor="t">
            <a:normAutofit fontScale="90000"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использования нейропсихологического подхода в работе логопеда»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ru-RU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Челяк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Дарья                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Владимировна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учитель-логопед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МАОУ «Борковская СОШ» (дошкольные группы)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Великий Новгород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0" y="3717032"/>
            <a:ext cx="2370883" cy="28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  <a:solidFill>
            <a:srgbClr val="93DDC8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ДОСКАМИ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09120"/>
          </a:xfrm>
          <a:solidFill>
            <a:srgbClr val="93DDC8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дополнительного предмета.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воспользоваться шариком (камешком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крупной бусиной и т.д.) и прокатывать его каждым пальчиком по лабиринту (сначала одной рукой, затем двумя). Усложняем игру: проводим шарик тыльной стороной ладони, а затем внешней.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С использованием зеркала.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Садимся напротив зеркала и проходим лабиринт, смотря в него.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Цветные лабиринты.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Размещаем на лабиринте цветные фигурки или наклейки неоднородно на разном расстоянии (например, справа стоит красный динозаврик, слева - зеленый, далее справа дальше по лабиринту желтый динозаврик, слева - красный и т.д.). Предлагаем ребенку одновременно двумя руками "подойти" с помощью бегунка к красным динозаврикам.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solidFill>
            <a:srgbClr val="93DDC8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ДОСКАМИ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  <a:solidFill>
            <a:srgbClr val="93DDC8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Цифровые/Буквенные/Слоговые лабиринты.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Аналогично игре с цветами можно играть с цифрами, буквами и слогами. На левом лабиринте располагаем гласные, на правом в зеркальном отражении согласные. Ребенок проходит двумя руками лабиринт и читает образовавшиеся слоги.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9. Математические лабиринты.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с левой стороны примеры (2+1), а с правой на другом расстоянии ответ (3). Ребенок одновременно должен прибыть в точку ответа.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 Пространственная ориентация.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фигурки людей (животных, птиц, сказочных героев и т.д.) по всему лабиринту неравномерно. Предлагаем ребенку выполнить задание: "Правая рука доходит до мышки, а левая одновременно до попугая" и т.д.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50"/>
            <a:ext cx="8928993" cy="6762487"/>
          </a:xfrm>
        </p:spPr>
      </p:pic>
    </p:spTree>
    <p:extLst>
      <p:ext uri="{BB962C8B-B14F-4D97-AF65-F5344CB8AC3E}">
        <p14:creationId xmlns:p14="http://schemas.microsoft.com/office/powerpoint/2010/main" val="3062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9"/>
            <a:ext cx="9144000" cy="6857999"/>
          </a:xfr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5138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064" y="-324798"/>
            <a:ext cx="9577064" cy="7182798"/>
          </a:xfrm>
        </p:spPr>
      </p:pic>
    </p:spTree>
    <p:extLst>
      <p:ext uri="{BB962C8B-B14F-4D97-AF65-F5344CB8AC3E}">
        <p14:creationId xmlns:p14="http://schemas.microsoft.com/office/powerpoint/2010/main" val="13938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1" y="0"/>
            <a:ext cx="9060497" cy="6795373"/>
          </a:xfrm>
        </p:spPr>
      </p:pic>
    </p:spTree>
    <p:extLst>
      <p:ext uri="{BB962C8B-B14F-4D97-AF65-F5344CB8AC3E}">
        <p14:creationId xmlns:p14="http://schemas.microsoft.com/office/powerpoint/2010/main" val="31997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440160"/>
          </a:xfrm>
          <a:solidFill>
            <a:srgbClr val="93DDC8"/>
          </a:solidFill>
          <a:ln>
            <a:solidFill>
              <a:srgbClr val="93DDC8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уровня работы с межполушарными досками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  <a:solidFill>
            <a:srgbClr val="93DDC8"/>
          </a:solidFill>
          <a:ln>
            <a:solidFill>
              <a:srgbClr val="93DDC8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уровне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знакомится с доской, последовательно проходит лабиринты сначала ведущей рукой , затем по часовой стрелке, затем против часовой стрелки. Постепенно ребёнок начинает работать одновременно двумя руками. Таким образом происходит взаимодействие двух полушарий головного мозга.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уровне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включаются в работу задания на автоматизацию изолированных звуков и синхронизацию работы глаз и рук.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проводятся игры с применением букв (на левом лабиринте располагаются гласные, на правом согласные буквы. Ребёнок проходит двумя руками лабиринт и читает слоги), геометрических фигур.</a:t>
            </a:r>
          </a:p>
        </p:txBody>
      </p:sp>
    </p:spTree>
    <p:extLst>
      <p:ext uri="{BB962C8B-B14F-4D97-AF65-F5344CB8AC3E}">
        <p14:creationId xmlns:p14="http://schemas.microsoft.com/office/powerpoint/2010/main" val="2639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61"/>
            <a:ext cx="8784976" cy="6276084"/>
          </a:xfrm>
        </p:spPr>
      </p:pic>
    </p:spTree>
    <p:extLst>
      <p:ext uri="{BB962C8B-B14F-4D97-AF65-F5344CB8AC3E}">
        <p14:creationId xmlns:p14="http://schemas.microsoft.com/office/powerpoint/2010/main" val="5522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9" y="348637"/>
            <a:ext cx="9249379" cy="6480720"/>
          </a:xfrm>
        </p:spPr>
      </p:pic>
    </p:spTree>
    <p:extLst>
      <p:ext uri="{BB962C8B-B14F-4D97-AF65-F5344CB8AC3E}">
        <p14:creationId xmlns:p14="http://schemas.microsoft.com/office/powerpoint/2010/main" val="891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" y="404664"/>
            <a:ext cx="8861243" cy="6120680"/>
          </a:xfrm>
        </p:spPr>
      </p:pic>
    </p:spTree>
    <p:extLst>
      <p:ext uri="{BB962C8B-B14F-4D97-AF65-F5344CB8AC3E}">
        <p14:creationId xmlns:p14="http://schemas.microsoft.com/office/powerpoint/2010/main" val="993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solidFill>
            <a:srgbClr val="93DDC8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ДОСКАМИ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  <a:solidFill>
            <a:srgbClr val="93DDC8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Без использования бегунка.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ведущей руки проходим лабиринт. Стараемся непрерывно его пройти от начала до конца. Затем в противоположном направлении.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Параллельная игра.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пальчик ведущей руки проходит лабиринт, ладошка второй руки стучит по столу (как вариант - каждый пальчик стучит, мячик катает и т.д.)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Усложняем игру.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пальчиками обеих рук проходим лабиринт от начала до конца, затем в обратном направлении.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бегунка.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бегунком ведущей руки лабиринт в одном направлении, затем в другом. Вторая рука может выполнять другое параллельное действие. Усложняем игру: одновременно проходим лабиринт двумя руками с помощью бегунков.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464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«Практика использования нейропсихологического подхода в работе логопеда»                                                                Выполнила:                                                                                                                                                                                       Челяк Дарья                                                                    Владимировна                                                                                           учитель-логопед                                       МАОУ «Борковская СОШ» (дошкольные группы)   Великий Новгород 2022</vt:lpstr>
      <vt:lpstr>Презентация PowerPoint</vt:lpstr>
      <vt:lpstr>Презентация PowerPoint</vt:lpstr>
      <vt:lpstr>Презентация PowerPoint</vt:lpstr>
      <vt:lpstr>3 уровня работы с межполушарными досками</vt:lpstr>
      <vt:lpstr>Презентация PowerPoint</vt:lpstr>
      <vt:lpstr>Презентация PowerPoint</vt:lpstr>
      <vt:lpstr>Презентация PowerPoint</vt:lpstr>
      <vt:lpstr> 10 ИГР И УПРАЖНЕНИЙ С МЕЖПОЛУШАРНЫМИ ДОСКАМИ </vt:lpstr>
      <vt:lpstr>10 ИГР И УПРАЖНЕНИЙ С МЕЖПОЛУШАРНЫМИ ДОСКАМИ</vt:lpstr>
      <vt:lpstr>10 ИГР И УПРАЖНЕНИЙ С МЕЖПОЛУШАРНЫМИ ДОСКАМИ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областное автономное учреждение  Дополнительного профессионального образования «Региональный институт профессионального развития»        Итоговая работа слушателя курсов повышения квалификации по программе  «Содержание работы учителя-логопеда с обучающимися с ОВЗ</dc:title>
  <dc:creator>RePack by Diakov</dc:creator>
  <cp:lastModifiedBy>RePack by Diakov</cp:lastModifiedBy>
  <cp:revision>22</cp:revision>
  <dcterms:created xsi:type="dcterms:W3CDTF">2022-11-21T16:58:20Z</dcterms:created>
  <dcterms:modified xsi:type="dcterms:W3CDTF">2023-02-09T08:46:41Z</dcterms:modified>
</cp:coreProperties>
</file>