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38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5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8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9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2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5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2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1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1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81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6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00CF-848E-4FEA-984E-FFC0D513C782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07FDF-F4FC-46E1-A698-F4D99974D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1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044" y="424543"/>
            <a:ext cx="10542927" cy="59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435" y="2908005"/>
            <a:ext cx="1071671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/>
              <a:t>Историка – познавательный час</a:t>
            </a:r>
            <a:endParaRPr lang="ru-RU" sz="4800" dirty="0"/>
          </a:p>
          <a:p>
            <a:r>
              <a:rPr lang="ru-RU" sz="4800" b="1" dirty="0" smtClean="0"/>
              <a:t>«Виват! Генералиссимус </a:t>
            </a:r>
            <a:r>
              <a:rPr lang="ru-RU" sz="4800" b="1" dirty="0"/>
              <a:t>А.В. Суворов »</a:t>
            </a:r>
            <a:endParaRPr lang="ru-RU" sz="4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9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3417386/pub_5fd9a5d301e4747da3694eb6_5fd9a7f0b11a4f02b7200676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ebpulse.imgsmail.ru/imgpreview?key=pulse_cabinet-file-1d3f8135-d9cc-4bee-a219-06e534eca42c&amp;mb=webpu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35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bs.twimg.com/media/CZd-uSMVIAAmd2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1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4743" y="307521"/>
            <a:ext cx="7979229" cy="59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2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</Words>
  <Application>Microsoft Office PowerPoint</Application>
  <PresentationFormat>Произвольный</PresentationFormat>
  <Paragraphs>2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Надежда Пронская</cp:lastModifiedBy>
  <cp:revision>5</cp:revision>
  <dcterms:created xsi:type="dcterms:W3CDTF">2021-11-19T12:57:40Z</dcterms:created>
  <dcterms:modified xsi:type="dcterms:W3CDTF">2023-02-13T09:11:19Z</dcterms:modified>
</cp:coreProperties>
</file>