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3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5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7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01DF-3120-4B5A-9891-9C3A78E8C50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0755-1E65-4128-AB3E-B5E8B1765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83" y="0"/>
            <a:ext cx="8460433" cy="731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016" y="4264818"/>
            <a:ext cx="4134455" cy="2332534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«День защитника Отечества…»</a:t>
            </a:r>
            <a:endParaRPr lang="ru-RU" sz="4800" b="1" dirty="0">
              <a:latin typeface="Cambria" panose="02040503050406030204" pitchFamily="18" charset="0"/>
              <a:ea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300192" y="5453844"/>
            <a:ext cx="252028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Начать игру</a:t>
            </a:r>
            <a:endParaRPr lang="ru-RU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3429000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ourier New" panose="02070309020205020404" pitchFamily="49" charset="0"/>
              </a:rPr>
              <a:t>СВОЯ ИГРА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850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47578" y="0"/>
            <a:ext cx="8248844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3» за </a:t>
            </a:r>
            <a:r>
              <a:rPr lang="ru-RU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Какое колесо автомобиля не вращается, когда главнокомандующий подъезжает к штабу? 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ответ:запасное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9208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» за 10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Как </a:t>
            </a:r>
            <a:r>
              <a:rPr lang="ru-RU" sz="3600" dirty="0" err="1" smtClean="0"/>
              <a:t>назвается</a:t>
            </a:r>
            <a:r>
              <a:rPr lang="ru-RU" sz="3600" dirty="0" smtClean="0"/>
              <a:t> мелодия с четким ритмом, под которую легко шагать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ответ:марш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2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2089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Лестница, по которой поднимаются на корабль или самолет?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ответ:трап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204120" y="70108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КОТ В МЕШКЕ</a:t>
            </a:r>
            <a:endParaRPr lang="ru-RU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6" descr="http://bu-baraholka.ru/upload/normal/sverdlovsk-kot-v-meshke_908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25813"/>
          <a:stretch/>
        </p:blipFill>
        <p:spPr bwMode="auto">
          <a:xfrm>
            <a:off x="6256702" y="2492896"/>
            <a:ext cx="1760957" cy="2628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3781396"/>
              </p:ext>
            </p:extLst>
          </p:nvPr>
        </p:nvGraphicFramePr>
        <p:xfrm>
          <a:off x="395536" y="188640"/>
          <a:ext cx="8507290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58"/>
                <a:gridCol w="1701458"/>
                <a:gridCol w="1701458"/>
                <a:gridCol w="1701458"/>
                <a:gridCol w="1701458"/>
              </a:tblGrid>
              <a:tr h="89289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КАТЕГОРИИ</a:t>
                      </a:r>
                      <a:endParaRPr lang="ru-RU" sz="3200" b="1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ОТЛИЧИЯ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2" action="ppaction://hlinksldjump"/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3" action="ppaction://hlinksldjump"/>
                        </a:rPr>
                        <a:t>20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4" action="ppaction://hlinksldjump"/>
                        </a:rPr>
                        <a:t>50</a:t>
                      </a:r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КОМАНДЫ</a:t>
                      </a:r>
                      <a:r>
                        <a:rPr lang="ru-RU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2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5" action="ppaction://hlinksldjump"/>
                        </a:rPr>
                        <a:t>10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6" action="ppaction://hlinksldjump"/>
                        </a:rPr>
                        <a:t>20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7" action="ppaction://hlinksldjump"/>
                        </a:rPr>
                        <a:t>50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СЧИТАЕМ</a:t>
                      </a:r>
                      <a:r>
                        <a:rPr lang="ru-RU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3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8" action="ppaction://hlinksldjump"/>
                        </a:rPr>
                        <a:t>20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9" action="ppaction://hlinksldjump"/>
                        </a:rPr>
                        <a:t>50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928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НАЗВАНИЯ</a:t>
                      </a:r>
                      <a:r>
                        <a:rPr lang="ru-RU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0" action="ppaction://hlinksldjump"/>
                        </a:rPr>
                        <a:t>10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  <a:hlinkClick r:id="rId11" action="ppaction://hlinksldjump"/>
                        </a:rPr>
                        <a:t>20</a:t>
                      </a:r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317432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1» за 10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Кто носит </a:t>
            </a:r>
            <a:r>
              <a:rPr lang="ru-RU" sz="3600" dirty="0" err="1" smtClean="0"/>
              <a:t>голубые</a:t>
            </a:r>
            <a:r>
              <a:rPr lang="ru-RU" sz="3600" dirty="0" smtClean="0"/>
              <a:t> береты? 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lang="ru-RU" dirty="0" err="1" smtClean="0"/>
              <a:t>Военнослужащие</a:t>
            </a:r>
            <a:r>
              <a:rPr lang="ru-RU" dirty="0" smtClean="0"/>
              <a:t> ВДВ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1» за 20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Как узнать звание военнослужащего?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lang="ru-RU" dirty="0" err="1" smtClean="0"/>
              <a:t>По</a:t>
            </a:r>
            <a:r>
              <a:rPr lang="ru-RU" dirty="0" smtClean="0"/>
              <a:t> погонам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2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1» за 50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Чем отличается речной якорь от морского?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lang="ru-RU" dirty="0" err="1" smtClean="0"/>
              <a:t>у</a:t>
            </a:r>
            <a:r>
              <a:rPr lang="ru-RU" dirty="0" smtClean="0"/>
              <a:t> речного 2 зуба, а у морского 4 зуба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КОТ В МЕШКЕ</a:t>
            </a:r>
            <a:endParaRPr lang="ru-RU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О чем эта старая русская загадка: «Глазами не увидишь, руками не возьмёшь, а без него в атаку не пойдёшь»? 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bu-baraholka.ru/upload/normal/sverdlovsk-kot-v-meshke_908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8" r="25813"/>
          <a:stretch/>
        </p:blipFill>
        <p:spPr bwMode="auto">
          <a:xfrm>
            <a:off x="7023152" y="2708920"/>
            <a:ext cx="1858603" cy="277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«</a:t>
            </a:r>
            <a:r>
              <a:rPr lang="ru-RU" dirty="0" smtClean="0"/>
              <a:t>Ура» – боевой клич при атаке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2» за 20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Как называется бег с криком «Ура!» 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lang="ru-RU" dirty="0" err="1" smtClean="0"/>
              <a:t>атака</a:t>
            </a:r>
            <a:endParaRPr lang="ru-RU" dirty="0" smtClean="0"/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2» за 50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Как звучит вечерняя команда в казарме?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ответ: «Отбой!»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7668344" y="5517232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47578" y="0"/>
            <a:ext cx="8248844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«КАТЕГОРИЯ 3» за </a:t>
            </a:r>
            <a:r>
              <a:rPr lang="ru-RU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ru-RU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8064896" cy="26642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ВОПРОС: </a:t>
            </a:r>
            <a:r>
              <a:rPr lang="ru-RU" sz="3600" dirty="0" smtClean="0"/>
              <a:t>Сколько ложек пшенной каши сможет съесть натощак очень голодный солдат?</a:t>
            </a:r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611560" y="4005064"/>
            <a:ext cx="676875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Правильный </a:t>
            </a:r>
            <a:r>
              <a:rPr lang="ru-RU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ответ:</a:t>
            </a:r>
            <a:r>
              <a:rPr lang="ru-RU" dirty="0" err="1" smtClean="0"/>
              <a:t>Одну</a:t>
            </a:r>
            <a:r>
              <a:rPr lang="ru-RU" dirty="0" smtClean="0"/>
              <a:t>, вторая не будет съедена на </a:t>
            </a:r>
            <a:r>
              <a:rPr lang="ru-RU" dirty="0" err="1" smtClean="0"/>
              <a:t>тощак</a:t>
            </a:r>
            <a:endParaRPr lang="ru-RU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6300192" y="5880039"/>
            <a:ext cx="1368152" cy="72008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19FF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258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«День защитника Отечества…»</vt:lpstr>
      <vt:lpstr>Презентация PowerPoint</vt:lpstr>
      <vt:lpstr>«КАТЕГОРИЯ 1» за 10</vt:lpstr>
      <vt:lpstr>«КАТЕГОРИЯ 1» за 20</vt:lpstr>
      <vt:lpstr>«КАТЕГОРИЯ 1» за 50</vt:lpstr>
      <vt:lpstr>КОТ В МЕШКЕ</vt:lpstr>
      <vt:lpstr>«КАТЕГОРИЯ 2» за 20</vt:lpstr>
      <vt:lpstr>«КАТЕГОРИЯ 2» за 50</vt:lpstr>
      <vt:lpstr>«КАТЕГОРИЯ 3» за 20</vt:lpstr>
      <vt:lpstr>«КАТЕГОРИЯ 3» за 50</vt:lpstr>
      <vt:lpstr>«КАТЕГОРИЯ 4» за 10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теме «…»</dc:title>
  <dc:creator>Ксю</dc:creator>
  <cp:lastModifiedBy>Надежда Пронская</cp:lastModifiedBy>
  <cp:revision>18</cp:revision>
  <dcterms:created xsi:type="dcterms:W3CDTF">2017-01-13T14:14:40Z</dcterms:created>
  <dcterms:modified xsi:type="dcterms:W3CDTF">2023-02-09T10:15:38Z</dcterms:modified>
</cp:coreProperties>
</file>