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5" r:id="rId15"/>
    <p:sldId id="263" r:id="rId16"/>
    <p:sldId id="259" r:id="rId17"/>
    <p:sldId id="26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79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.depositphotos.com/1157310/2149/v/950/depositphotos_21492139-stock-illustration-fun-cartoon-subma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491010"/>
            <a:ext cx="5256584" cy="44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08634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Проект </a:t>
            </a:r>
            <a:br>
              <a:rPr lang="en-US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«Игровой час  дошкольника»</a:t>
            </a:r>
            <a:b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на тему</a:t>
            </a:r>
            <a:br>
              <a:rPr lang="en-US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«Путешествие на подводной лодке»</a:t>
            </a:r>
            <a:b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для детей старшего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098280" y="2852936"/>
            <a:ext cx="45719" cy="3744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56695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algn="r">
              <a:defRPr/>
            </a:pPr>
            <a:endParaRPr lang="ru-RU" b="1" u="sng" dirty="0"/>
          </a:p>
          <a:p>
            <a:pPr marL="420624" indent="-384048" algn="r">
              <a:defRPr/>
            </a:pPr>
            <a:endParaRPr lang="ru-RU" b="1" u="sng" dirty="0"/>
          </a:p>
          <a:p>
            <a:pPr marL="420624" indent="-384048" algn="r">
              <a:defRPr/>
            </a:pPr>
            <a:endParaRPr lang="ru-RU" b="1" u="sng" dirty="0"/>
          </a:p>
          <a:p>
            <a:pPr marL="420624" indent="-384048" algn="r">
              <a:defRPr/>
            </a:pPr>
            <a:endParaRPr lang="ru-RU" b="1" u="sng" dirty="0"/>
          </a:p>
          <a:p>
            <a:pPr marL="420624" indent="-384048" algn="r">
              <a:defRPr/>
            </a:pPr>
            <a:endParaRPr lang="ru-RU" b="1" u="sng" dirty="0"/>
          </a:p>
          <a:p>
            <a:pPr marL="420624" indent="-384048" algn="r">
              <a:defRPr/>
            </a:pPr>
            <a:r>
              <a:rPr lang="ru-RU" b="1" u="sng" dirty="0"/>
              <a:t>Разработала</a:t>
            </a:r>
            <a:r>
              <a:rPr lang="ru-RU" dirty="0"/>
              <a:t>: Кондратьева Ирина Александровна</a:t>
            </a:r>
            <a:endParaRPr lang="ru-RU" sz="2000" dirty="0"/>
          </a:p>
          <a:p>
            <a:pPr marL="420624" indent="-384048" algn="ctr">
              <a:defRPr/>
            </a:pPr>
            <a:r>
              <a:rPr lang="ru-RU" b="1" dirty="0"/>
              <a:t>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796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depositphotos.com/2527057/2814/v/950/depositphotos_28144229-stock-illustration-vector-illustration-cartoon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8532"/>
            <a:ext cx="5443066" cy="54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82588" y="-100013"/>
            <a:ext cx="8496300" cy="28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ru-RU" sz="17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7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11. Рассказ экскурсовода об  морских обитателях.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12.Врач интересуется самочувствием пассажиров.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13. Высадка на остров. </a:t>
            </a:r>
          </a:p>
        </p:txBody>
      </p:sp>
    </p:spTree>
    <p:extLst>
      <p:ext uri="{BB962C8B-B14F-4D97-AF65-F5344CB8AC3E}">
        <p14:creationId xmlns:p14="http://schemas.microsoft.com/office/powerpoint/2010/main" val="311646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23850" y="682625"/>
            <a:ext cx="86407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14. Экскурсовод рассказывает об не обычном острове.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 </a:t>
            </a:r>
            <a:r>
              <a:rPr lang="ru-RU" i="1" dirty="0">
                <a:latin typeface="Palatino Linotype" pitchFamily="18" charset="0"/>
              </a:rPr>
              <a:t>Звучит тихая музыка «Шум моря»</a:t>
            </a: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Palatino Linotype" pitchFamily="18" charset="0"/>
              </a:rPr>
              <a:t>Игромастер</a:t>
            </a:r>
            <a:r>
              <a:rPr lang="ru-RU" dirty="0">
                <a:latin typeface="Palatino Linotype" pitchFamily="18" charset="0"/>
              </a:rPr>
              <a:t> (экскурсовод) предлагает выполнить </a:t>
            </a:r>
            <a:r>
              <a:rPr lang="ru-RU" b="1" u="sng" dirty="0">
                <a:latin typeface="Palatino Linotype" pitchFamily="18" charset="0"/>
              </a:rPr>
              <a:t>занимательные задания: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Palatino Linotype" pitchFamily="18" charset="0"/>
              </a:rPr>
              <a:t>Собрать </a:t>
            </a:r>
            <a:r>
              <a:rPr lang="ru-RU" dirty="0" err="1">
                <a:latin typeface="Palatino Linotype" pitchFamily="18" charset="0"/>
              </a:rPr>
              <a:t>пазлы</a:t>
            </a:r>
            <a:r>
              <a:rPr lang="ru-RU" dirty="0">
                <a:latin typeface="Palatino Linotype" pitchFamily="18" charset="0"/>
              </a:rPr>
              <a:t> из 5-7 элементов с изображениями морских обитателей.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Palatino Linotype" pitchFamily="18" charset="0"/>
              </a:rPr>
              <a:t>Отгадать загадки, отгадку найти среди игрушек и положить ее в мешочек.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Palatino Linotype" pitchFamily="18" charset="0"/>
              </a:rPr>
              <a:t>Затем поиграть в игру «Море волнуется»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Palatino Linotype" pitchFamily="18" charset="0"/>
              </a:rPr>
              <a:t>Игра « «Угадай кто в мешочке» (не видя, на ощупь определить морского обитателя).</a:t>
            </a:r>
          </a:p>
        </p:txBody>
      </p:sp>
      <p:pic>
        <p:nvPicPr>
          <p:cNvPr id="16386" name="Picture 2" descr="https://goods.kaypu.com/photo/5265016a83ef8b8106040c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84" y="4375905"/>
            <a:ext cx="3580033" cy="24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ghtoys.ru/userfls/shop/large/13/129272_us2---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6105872" cy="60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78522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15. Посадка на подводную лодку. Пассажиры занимают свои места. Капитан отдает приказы.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16. Кок и официант кормят пассажиров.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17.Экскурсовод продолжает рассказывать о морских обитателях, так же обращает внимание детей на большое разнообразие медуз и рыб..</a:t>
            </a:r>
          </a:p>
          <a:p>
            <a:r>
              <a:rPr lang="ru-RU" dirty="0">
                <a:latin typeface="Palatino Linotype" pitchFamily="18" charset="0"/>
              </a:rPr>
              <a:t>18. Возвращение в порт.</a:t>
            </a:r>
          </a:p>
          <a:p>
            <a:endParaRPr lang="ru-RU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84248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>
                <a:latin typeface="Palatino Linotype" pitchFamily="18" charset="0"/>
              </a:rPr>
              <a:t>III </a:t>
            </a:r>
            <a:r>
              <a:rPr lang="ru-RU" sz="2000" b="1" u="sng">
                <a:latin typeface="Palatino Linotype" pitchFamily="18" charset="0"/>
              </a:rPr>
              <a:t>Этап. Заключительный.</a:t>
            </a:r>
          </a:p>
          <a:p>
            <a:pPr algn="just">
              <a:lnSpc>
                <a:spcPct val="150000"/>
              </a:lnSpc>
            </a:pPr>
            <a:r>
              <a:rPr lang="ru-RU" sz="2000" b="1" i="1" u="sng">
                <a:latin typeface="Palatino Linotype" pitchFamily="18" charset="0"/>
              </a:rPr>
              <a:t>Подведение итогов:</a:t>
            </a:r>
          </a:p>
          <a:p>
            <a:pPr algn="just">
              <a:lnSpc>
                <a:spcPct val="150000"/>
              </a:lnSpc>
            </a:pPr>
            <a:r>
              <a:rPr lang="ru-RU">
                <a:latin typeface="Palatino Linotype" pitchFamily="18" charset="0"/>
              </a:rPr>
              <a:t>- Понравилось вам путешествие?</a:t>
            </a:r>
          </a:p>
          <a:p>
            <a:pPr>
              <a:lnSpc>
                <a:spcPct val="150000"/>
              </a:lnSpc>
            </a:pPr>
            <a:r>
              <a:rPr lang="ru-RU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-Что вам больше всего запомнилось?</a:t>
            </a:r>
            <a:endParaRPr lang="ru-RU"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Palatino Linotype" pitchFamily="18" charset="0"/>
                <a:cs typeface="Times New Roman" pitchFamily="18" charset="0"/>
              </a:rPr>
              <a:t>-А что нового вы сегодня узнали?</a:t>
            </a:r>
            <a:endParaRPr lang="ru-RU"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Palatino Linotype" pitchFamily="18" charset="0"/>
                <a:cs typeface="Times New Roman" pitchFamily="18" charset="0"/>
              </a:rPr>
              <a:t>-А с какими трудностями вам пришлось сегодня столкнуться?</a:t>
            </a:r>
            <a:endParaRPr lang="ru-RU">
              <a:latin typeface="Palatino Linotype" pitchFamily="18" charset="0"/>
            </a:endParaRPr>
          </a:p>
        </p:txBody>
      </p:sp>
      <p:pic>
        <p:nvPicPr>
          <p:cNvPr id="15363" name="Рисунок 2" descr="https://4youngmama.ru/wp-content/uploads/1/d/9/1d9974885adb6e65658de8fe27b44c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00425"/>
            <a:ext cx="40814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3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3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thumbs.dreamstime.com/b/%D0%B6%D0%B5%D0%BB%D1%82%D1%8B%D0%B9-%D1%86%D0%B2%D0%B5%D1%82-%D0%BF%D0%BE%D0%B4%D0%B2%D0%BE%D0%B4%D0%BD%D0%BE%D0%B9-%D0%BB%D0%BE%D0%B4%D0%BA%D0%B8-22240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844"/>
            <a:ext cx="3635896" cy="34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5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stickbutik.ru/upload/iblock/af1/af1b209140be4907092842f49abe66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stickbutik.ru/upload/iblock/af1/af1b209140be4907092842f49abe66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stickbutik.ru/upload/iblock/af1/af1b209140be4907092842f49abe66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avatars.mds.yandex.net/i?id=2a0000017a01e959273c6d83d241bf4299d8-4329828-images-thumbs&amp;ref=rim&amp;n=33&amp;w=169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4124724" cy="36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7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08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.huffingtonpost.com/asset/59d52fc6200000c0070851be.jpg?ops=1778_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0" y="2132855"/>
            <a:ext cx="8287394" cy="46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569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>
                <a:latin typeface="Palatino Linotype" pitchFamily="18" charset="0"/>
              </a:rPr>
              <a:t>Цель игрового часа</a:t>
            </a:r>
            <a:r>
              <a:rPr lang="ru-RU" sz="2000">
                <a:latin typeface="Palatino Linotype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Palatino Linotype" pitchFamily="18" charset="0"/>
              </a:rPr>
              <a:t>Формирование умения комбинировать различные тематические сюжеты в единый игровой сюжет, отражать в игре яркие впечатления, полученные от ознакомления с окружающей действительностью.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344122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8280400" y="60804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96536" y="338328"/>
            <a:ext cx="288032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531440"/>
            <a:ext cx="835292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000" b="1" i="1" u="sng" dirty="0">
              <a:latin typeface="Palatino Linotype" pitchFamily="18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b="1" i="1" u="sng" dirty="0">
              <a:latin typeface="Palatino Linotype" pitchFamily="18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u="sng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Образовательные задачи:</a:t>
            </a:r>
            <a:endParaRPr lang="ru-RU" sz="2000" u="sng" dirty="0">
              <a:latin typeface="Palatino Linotype" pitchFamily="18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Расширение представлений об окружающем мире через ознакомление с понятиями морского транспорта, представление о подводной лодке, профессиях морского флота.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Palatino Linotype" pitchFamily="18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Palatino Linotype" pitchFamily="18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Palatino Linotype" pitchFamily="18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Palatino Linotype" pitchFamily="18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Palatino Linotype" pitchFamily="18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ea typeface="Times New Roman" pitchFamily="18" charset="0"/>
              </a:rPr>
              <a:t>Закрепление знаний о морских  путешествиях в любую страну, растительном и животном мире морей, о правилах поведения в порту и в общественных местах.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ea typeface="Times New Roman" pitchFamily="18" charset="0"/>
              </a:rPr>
              <a:t>Формировать умения творчески развивать сюжет, объединять несколько сюжетов одним содержанием, используя накопленный личный опыт.</a:t>
            </a:r>
          </a:p>
        </p:txBody>
      </p:sp>
      <p:pic>
        <p:nvPicPr>
          <p:cNvPr id="5" name="Рисунок 4" descr="https://img.freepik.com/free-vector/cartoon-submarine-under-the-sea_29937-7261.jpg?w=2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19109"/>
            <a:ext cx="5202460" cy="237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56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313" y="115888"/>
            <a:ext cx="8929687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u="sng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Развивающие задачи:</a:t>
            </a:r>
            <a:endParaRPr lang="ru-RU" sz="2000" u="sng" dirty="0">
              <a:latin typeface="Palatino Linotype" pitchFamily="18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Развивать память, воображение, творческие способности, интерес и желание познавать новое.</a:t>
            </a:r>
            <a:endParaRPr lang="ru-RU" sz="2000" dirty="0">
              <a:latin typeface="Palatino Linotype" pitchFamily="18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  <a:ea typeface="Times New Roman" pitchFamily="18" charset="0"/>
              </a:rPr>
              <a:t>Развивать активное речевое общение и ролевое взаимодействие, расширять и обогащать словесный запас, связную монологическую и диалогическую речь.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  <a:ea typeface="Times New Roman" pitchFamily="18" charset="0"/>
              </a:rPr>
              <a:t>Развивать умение принимать разные социальные роли и действовать в соответствии с общим игровым замыслом.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  <a:ea typeface="Times New Roman" pitchFamily="18" charset="0"/>
              </a:rPr>
              <a:t>Развивать инициативу, организаторские способности, подводить к самостоятельному созданию игровых замыслов; развивать умение самостоятельно готовить обстановку для игры: подбирать предметы, атрибуты, выбирать удобное место, использовать строительный материал для постройки подводной лодки.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  <a:ea typeface="Times New Roman" pitchFamily="18" charset="0"/>
              </a:rPr>
              <a:t>Прививать чувство 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5345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umbs.dreamstime.com/b/%D0%BF%D0%BE%D0%B4%D0%B2%D0%BE%D0%B4%D0%BD%D0%B0%D1%8F-%D0%BB%D0%BE%D0%B4%D0%BA%D0%B0-%D0%BC%D1%83%D0%BB%D1%8C%D1%82%D1%84%D0%B8%D0%BB%D1%8C%D0%BC%D0%B0-%D0%BF%D0%BE%D0%B4-%D0%B2%D0%BE%D0%B4%D0%BE%D0%B9-eps-211703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198168" cy="31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35342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u="sng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Воспитательные задачи:</a:t>
            </a:r>
            <a:endParaRPr lang="ru-RU" sz="2000" u="sng" dirty="0">
              <a:latin typeface="Palatino Linotype" pitchFamily="18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Воспитывать чувство ответственности за выбранную роль, инициативность и самостоятельность. Бережное отношение к окружающей среде, уважение к труду работников морского флота.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Формировать навыки положительного взаимоотношения в процессе игры; воспитывать культуру поведения.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Palatino Linotype" pitchFamily="18" charset="0"/>
              <a:ea typeface="Times New Roman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11188" y="4606925"/>
            <a:ext cx="7921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u="sng" dirty="0">
                <a:latin typeface="Palatino Linotype" pitchFamily="18" charset="0"/>
              </a:rPr>
              <a:t>Характеристика участников</a:t>
            </a:r>
            <a:r>
              <a:rPr lang="ru-RU" sz="2000" i="1" dirty="0">
                <a:latin typeface="Palatino Linotype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</a:rPr>
              <a:t>количество детей - 15 человек, возраст -  6-7 лет,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Palatino Linotype" pitchFamily="18" charset="0"/>
              </a:rPr>
              <a:t>соотношение  - 8 мальчиков и 7 девочек.</a:t>
            </a:r>
          </a:p>
        </p:txBody>
      </p:sp>
    </p:spTree>
    <p:extLst>
      <p:ext uri="{BB962C8B-B14F-4D97-AF65-F5344CB8AC3E}">
        <p14:creationId xmlns:p14="http://schemas.microsoft.com/office/powerpoint/2010/main" val="208798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35183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u="sng" dirty="0">
                <a:latin typeface="Palatino Linotype" pitchFamily="18" charset="0"/>
                <a:cs typeface="Times New Roman" pitchFamily="18" charset="0"/>
              </a:rPr>
              <a:t>Используемые материалы и оборудование: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    Атрибуты для подводной лодки: мягкие большие модули, спасательный жилет, якорь, штурвал, рация, ткань синего  и белого цвета (для волн)), трап.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     Атрибуты для кассы:  касса, билеты, монеты, рация, табличка «Закрыто» и «Открыто».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    Атрибуты для острова: обитатели морские ( игрушки из наглядного пособия), </a:t>
            </a:r>
            <a:r>
              <a:rPr lang="ru-RU" dirty="0" err="1">
                <a:latin typeface="Palatino Linotype" pitchFamily="18" charset="0"/>
                <a:cs typeface="Times New Roman" pitchFamily="18" charset="0"/>
              </a:rPr>
              <a:t>пазлы</a:t>
            </a:r>
            <a:r>
              <a:rPr lang="ru-RU" dirty="0">
                <a:latin typeface="Palatino Linotype" pitchFamily="18" charset="0"/>
                <a:cs typeface="Times New Roman" pitchFamily="18" charset="0"/>
              </a:rPr>
              <a:t>  из 5-7 элементов с изображениями морских обитателей, карточки с загадками, мешочек для игры «Угадай кто в мешочке».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   Элементы костюмов: фуражки, тельняшки, пилотки, </a:t>
            </a:r>
            <a:r>
              <a:rPr lang="ru-RU" dirty="0">
                <a:latin typeface="Palatino Linotype" pitchFamily="18" charset="0"/>
              </a:rPr>
              <a:t>медицинский халат, фартук, колпак, шляпы с полями, панамы, сумки дамские.</a:t>
            </a:r>
            <a:endParaRPr lang="ru-RU" dirty="0"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Оборудование : медицинский набор, медицинские карточки (капитана, штурмана и моряков), кухонный набор (кастрюли, сковорода, чашки, ложки, вилки, стаканы), набор продуктов, набор для уборки на палубе, в каюте. куклы, книги.</a:t>
            </a:r>
          </a:p>
        </p:txBody>
      </p:sp>
    </p:spTree>
    <p:extLst>
      <p:ext uri="{BB962C8B-B14F-4D97-AF65-F5344CB8AC3E}">
        <p14:creationId xmlns:p14="http://schemas.microsoft.com/office/powerpoint/2010/main" val="14953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64235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Palatino Linotype" pitchFamily="18" charset="0"/>
                <a:cs typeface="Times New Roman" pitchFamily="18" charset="0"/>
              </a:rPr>
              <a:t>I</a:t>
            </a:r>
            <a:r>
              <a:rPr lang="ru-RU" b="1" u="sng" dirty="0">
                <a:latin typeface="Palatino Linotype" pitchFamily="18" charset="0"/>
                <a:cs typeface="Times New Roman" pitchFamily="18" charset="0"/>
              </a:rPr>
              <a:t> Этап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>
                <a:latin typeface="Palatino Linotype" pitchFamily="18" charset="0"/>
                <a:cs typeface="Times New Roman" pitchFamily="18" charset="0"/>
              </a:rPr>
              <a:t>Предварительная работа: 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Рассматривание иллюстраций с изображением различных подводных лодок.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Чтение</a:t>
            </a:r>
            <a:r>
              <a:rPr lang="ru-RU" dirty="0">
                <a:latin typeface="Palatino Linotype" pitchFamily="18" charset="0"/>
              </a:rPr>
              <a:t> детской художественной литературы о морских путешествиях и о подводном мире.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Просмотр мультипликационных фильмов.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Конструирование подводных лодок из разных строительных материалов и из бумаги.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Сочинение рассказов на тему: «А если бы я отправился в путешествие».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Беседы об обязанностях капитана, матросов, о классификации подводных лодок.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Рассматривание иллюстраций в детской энциклопедии «В мире животных» с последующим обсуждением.</a:t>
            </a:r>
          </a:p>
          <a:p>
            <a:pPr>
              <a:lnSpc>
                <a:spcPct val="150000"/>
              </a:lnSpc>
              <a:buFont typeface="Century Gothic" pitchFamily="34" charset="0"/>
              <a:buAutoNum type="arabicPeriod"/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Беседы с детьми по организации и проведению сюжетно-ролевых игр.</a:t>
            </a:r>
          </a:p>
        </p:txBody>
      </p:sp>
      <p:pic>
        <p:nvPicPr>
          <p:cNvPr id="4" name="Picture 2" descr="https://st.depositphotos.com/1157310/2149/v/950/depositphotos_21492139-stock-illustration-fun-cartoon-submar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20" y="-99392"/>
            <a:ext cx="1779960" cy="15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7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b/%D0%B8%D0%B7%D0%BE%D0%B1%D1%80%D0%B0%D0%B6%D0%B5%D0%BD%D0%B8%D0%B5-%D1%82%D0%B5%D0%BC%D1%8B-%D0%BF%D0%BE-%D0%B2%D0%BE-%D0%BD%D0%BE%D0%B9-%D0%BE-%D0%BA%D0%B8-52049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21" y="3140968"/>
            <a:ext cx="5099720" cy="40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9388" y="750888"/>
            <a:ext cx="871378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9. Изготовление атрибутов для игры, подбор игрушек (морские обитатели).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10. Проведение краткосрочных игр:</a:t>
            </a:r>
            <a:endParaRPr lang="ru-RU" dirty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- «Строим подводную лодку». </a:t>
            </a:r>
            <a:r>
              <a:rPr lang="ru-RU" dirty="0">
                <a:latin typeface="Palatino Linotype" pitchFamily="18" charset="0"/>
              </a:rPr>
              <a:t>Строительство подводной лодки из мягких модулей.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  <a:cs typeface="Times New Roman" pitchFamily="18" charset="0"/>
              </a:rPr>
              <a:t>- «Бортовое питание». Обыгрывание работы кока.</a:t>
            </a:r>
          </a:p>
          <a:p>
            <a:pPr>
              <a:buFontTx/>
              <a:buChar char="-"/>
            </a:pPr>
            <a:r>
              <a:rPr lang="ru-RU" dirty="0">
                <a:latin typeface="Palatino Linotype" pitchFamily="18" charset="0"/>
              </a:rPr>
              <a:t>«Кинотеатр». Покупка билетов в кассе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11. </a:t>
            </a:r>
            <a:r>
              <a:rPr lang="ru-RU" dirty="0">
                <a:latin typeface="Palatino Linotype" pitchFamily="18" charset="0"/>
              </a:rPr>
              <a:t>Знакомство с морскими терминами «задраить люк», «полный вперед»</a:t>
            </a:r>
          </a:p>
          <a:p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7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23850" y="0"/>
            <a:ext cx="8640763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b="1" u="sng" dirty="0">
              <a:latin typeface="Palatino Linotype" pitchFamily="18" charset="0"/>
            </a:endParaRPr>
          </a:p>
          <a:p>
            <a:r>
              <a:rPr lang="en-US" sz="2000" b="1" u="sng" dirty="0">
                <a:latin typeface="Palatino Linotype" pitchFamily="18" charset="0"/>
              </a:rPr>
              <a:t>II </a:t>
            </a:r>
            <a:r>
              <a:rPr lang="ru-RU" sz="2000" b="1" u="sng" dirty="0">
                <a:latin typeface="Palatino Linotype" pitchFamily="18" charset="0"/>
              </a:rPr>
              <a:t>Этап. Основной.</a:t>
            </a:r>
          </a:p>
          <a:p>
            <a:r>
              <a:rPr lang="ru-RU" sz="2000" b="1" i="1" u="sng" dirty="0">
                <a:latin typeface="Palatino Linotype" pitchFamily="18" charset="0"/>
              </a:rPr>
              <a:t>Последовательность проведения игрового часа: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1.Помощь детям в выборе сюжета для игры.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2. Постройка подводной лодки</a:t>
            </a:r>
            <a:r>
              <a:rPr lang="ru-RU" dirty="0">
                <a:latin typeface="Palatino Linotype" pitchFamily="18" charset="0"/>
                <a:ea typeface="Times New Roman" pitchFamily="18" charset="0"/>
                <a:cs typeface="Calibri" pitchFamily="34" charset="0"/>
              </a:rPr>
              <a:t> из модулей.</a:t>
            </a:r>
            <a:endParaRPr lang="ru-RU" dirty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3. Распределение ролей:  кассир - 1,  </a:t>
            </a:r>
            <a:r>
              <a:rPr lang="ru-RU" dirty="0" err="1">
                <a:latin typeface="Palatino Linotype" pitchFamily="18" charset="0"/>
              </a:rPr>
              <a:t>билитер</a:t>
            </a:r>
            <a:r>
              <a:rPr lang="ru-RU" dirty="0">
                <a:latin typeface="Palatino Linotype" pitchFamily="18" charset="0"/>
              </a:rPr>
              <a:t> – 1,капитан – 1, боцман – 1, радист – 1, врач – 1, кок – 1, официант – 1, пассажиры - 5, экскурсовод – 1     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( </a:t>
            </a:r>
            <a:r>
              <a:rPr lang="ru-RU" dirty="0" err="1">
                <a:latin typeface="Palatino Linotype" pitchFamily="18" charset="0"/>
              </a:rPr>
              <a:t>игромастеру</a:t>
            </a:r>
            <a:r>
              <a:rPr lang="ru-RU" dirty="0">
                <a:latin typeface="Palatino Linotype" pitchFamily="18" charset="0"/>
              </a:rPr>
              <a:t> выделили роль – экскурсовода).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4. Команда проходит обследование у врача. Команда занимает свои места.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5. Покупка пассажирами билетов в кассе порта.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6. Пассажиры по трапу поднимаются.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7. </a:t>
            </a:r>
            <a:r>
              <a:rPr lang="ru-RU" dirty="0" err="1">
                <a:latin typeface="Palatino Linotype" pitchFamily="18" charset="0"/>
              </a:rPr>
              <a:t>Билитер</a:t>
            </a:r>
            <a:r>
              <a:rPr lang="ru-RU" dirty="0">
                <a:latin typeface="Palatino Linotype" pitchFamily="18" charset="0"/>
              </a:rPr>
              <a:t> проверяет билеты и помогает рассаживаться пассажирам на свои места.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9. Капитан по рации приветствует пассажиров и отдает приказы.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Palatino Linotype" pitchFamily="18" charset="0"/>
              </a:rPr>
              <a:t>10. Официант и  кок  предлагают напитки и закуски.</a:t>
            </a:r>
          </a:p>
          <a:p>
            <a:endParaRPr lang="ru-RU" sz="1700" dirty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Palatino Linotype" pitchFamily="18" charset="0"/>
            </a:endParaRPr>
          </a:p>
          <a:p>
            <a:endParaRPr lang="ru-RU" sz="2000" b="1" u="sng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6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921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Candara</vt:lpstr>
      <vt:lpstr>Century Gothic</vt:lpstr>
      <vt:lpstr>Palatino Linotype</vt:lpstr>
      <vt:lpstr>Symbol</vt:lpstr>
      <vt:lpstr>Волна</vt:lpstr>
      <vt:lpstr>Проект  «Игровой час  дошкольника» на тему «Путешествие на подводной лодке»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«Игровой час  дошкольника» на тему «Путешествие на подводной лодке» для детей старшего дошкольного возраста</dc:title>
  <dc:creator>Boss</dc:creator>
  <cp:lastModifiedBy>Александр Миронов</cp:lastModifiedBy>
  <cp:revision>14</cp:revision>
  <dcterms:created xsi:type="dcterms:W3CDTF">2022-07-17T17:22:11Z</dcterms:created>
  <dcterms:modified xsi:type="dcterms:W3CDTF">2023-02-06T17:19:34Z</dcterms:modified>
</cp:coreProperties>
</file>