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7" r:id="rId3"/>
    <p:sldId id="266" r:id="rId4"/>
    <p:sldId id="264" r:id="rId5"/>
    <p:sldId id="265" r:id="rId6"/>
    <p:sldId id="256" r:id="rId7"/>
    <p:sldId id="257" r:id="rId8"/>
    <p:sldId id="258" r:id="rId9"/>
    <p:sldId id="259" r:id="rId10"/>
    <p:sldId id="261" r:id="rId11"/>
    <p:sldId id="262" r:id="rId12"/>
    <p:sldId id="263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 snapToGrid="0">
      <p:cViewPr varScale="1">
        <p:scale>
          <a:sx n="73" d="100"/>
          <a:sy n="73" d="100"/>
        </p:scale>
        <p:origin x="-126" y="-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65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53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891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5940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933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7769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294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073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91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66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18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52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3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55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087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8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24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F424273-FDBB-41FF-BC67-E649CB53033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25CB5E0-2555-4238-94FD-18EC01DC9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947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3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1" y="5551714"/>
            <a:ext cx="10510657" cy="82296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Александрович Есенин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137" y="326571"/>
            <a:ext cx="667512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30629"/>
            <a:ext cx="8534400" cy="7968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Шаганэ ты моя, Шаганэ!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-20220327-WA0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321" y="5489012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761" y="783482"/>
            <a:ext cx="4389120" cy="47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76202"/>
            <a:ext cx="8534400" cy="8251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Заметался пожар голубой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-20220326-WA00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6130" y="5240865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862" y="685800"/>
            <a:ext cx="3461657" cy="455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1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209006"/>
            <a:ext cx="8534400" cy="9013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Письмо к женщине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-20220326-WA0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6352" y="5384799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263" y="875211"/>
            <a:ext cx="6462349" cy="450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291" y="235131"/>
            <a:ext cx="9144000" cy="6361612"/>
          </a:xfrm>
        </p:spPr>
      </p:pic>
    </p:spTree>
    <p:extLst>
      <p:ext uri="{BB962C8B-B14F-4D97-AF65-F5344CB8AC3E}">
        <p14:creationId xmlns:p14="http://schemas.microsoft.com/office/powerpoint/2010/main" val="2966922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754880"/>
            <a:ext cx="10902542" cy="18157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 в лирике </a:t>
            </a: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С.А. </a:t>
            </a:r>
            <a:r>
              <a:rPr lang="ru-RU" sz="2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ЕсЕНИНА</a:t>
            </a: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прошедшая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несостоявшаяся, безответная, </a:t>
            </a: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конфликтная, святая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чистая, искренняя, прекрасная</a:t>
            </a: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страстная, благодатная, возвышенная…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200" y="620486"/>
            <a:ext cx="4243226" cy="3614738"/>
          </a:xfrm>
        </p:spPr>
      </p:pic>
    </p:spTree>
    <p:extLst>
      <p:ext uri="{BB962C8B-B14F-4D97-AF65-F5344CB8AC3E}">
        <p14:creationId xmlns:p14="http://schemas.microsoft.com/office/powerpoint/2010/main" val="12817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3406" y="685800"/>
            <a:ext cx="4023360" cy="563662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Александра: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«Сергей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замечательно писал о любви, потому что был любящим, нежным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человеком».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172" y="378823"/>
            <a:ext cx="4729655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7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3407" y="5563643"/>
            <a:ext cx="9544040" cy="10984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2960" y="5563643"/>
            <a:ext cx="9993086" cy="109841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Горький писал: “Сергей Есенин не столько человек, сколько орган, созданный природой исключительно для </a:t>
            </a: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поэзии,</a:t>
            </a:r>
            <a:r>
              <a:rPr lang="en-US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выражения неисчерпаемой </a:t>
            </a:r>
            <a:r>
              <a:rPr lang="ru-RU" sz="3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«печали полей»</a:t>
            </a:r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любви ко всему живому в мире и милосердия, которое – более всего иного – заслужено человеком».</a:t>
            </a:r>
            <a:r>
              <a:rPr 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https://avatars.mds.yandex.net/get-zen_doc/1602486/pub_5e4954e84ce04c746cbeb74d_5e495636a4666c694f89ed0c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9410" y="543886"/>
            <a:ext cx="8112034" cy="485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91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5891349"/>
            <a:ext cx="11098485" cy="744582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Есенин </a:t>
            </a:r>
            <a:r>
              <a:rPr lang="ru-RU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итает свое стихотворение «Исповедь хулигана». Его голос записан в 1912 г. </a:t>
            </a:r>
            <a:r>
              <a:rPr lang="ru-RU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рофессором Бернштейном С.И.</a:t>
            </a:r>
            <a:endParaRPr lang="ru-RU" sz="20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4297" y="365761"/>
            <a:ext cx="8908869" cy="4820193"/>
          </a:xfrm>
        </p:spPr>
      </p:pic>
    </p:spTree>
    <p:extLst>
      <p:ext uri="{BB962C8B-B14F-4D97-AF65-F5344CB8AC3E}">
        <p14:creationId xmlns:p14="http://schemas.microsoft.com/office/powerpoint/2010/main" val="199419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1515291"/>
            <a:ext cx="4253548" cy="427590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красками оформлено творчество Сергея Есенина?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274" y="685799"/>
            <a:ext cx="4960954" cy="542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6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1" y="243840"/>
            <a:ext cx="10706599" cy="7358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Гой ты, Русь, моя родная</a:t>
            </a:r>
            <a:endParaRPr lang="ru-RU" b="1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AUD-20220326-WA00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4959" y="548640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326" y="979714"/>
            <a:ext cx="6361611" cy="40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176" y="-143690"/>
            <a:ext cx="7311435" cy="13585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Разбуди меня завтра рано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-20220326-WA00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0095" y="5571064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623" y="914400"/>
            <a:ext cx="7223760" cy="447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4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391886"/>
            <a:ext cx="8534400" cy="692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                         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Льву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Повицкому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-20220326-WA00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0007" y="5270378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817" y="1084217"/>
            <a:ext cx="6762795" cy="407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7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313509"/>
            <a:ext cx="10445342" cy="14238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Заиграй, сыграй, тальяночка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-20220327-WA0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4243" y="5384799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513" y="1423851"/>
            <a:ext cx="6531429" cy="37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4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485</TotalTime>
  <Words>107</Words>
  <Application>Microsoft Office PowerPoint</Application>
  <PresentationFormat>Произвольный</PresentationFormat>
  <Paragraphs>13</Paragraphs>
  <Slides>14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Сектор</vt:lpstr>
      <vt:lpstr>Презентация PowerPoint</vt:lpstr>
      <vt:lpstr>Презентация PowerPoint</vt:lpstr>
      <vt:lpstr>Презентация PowerPoint</vt:lpstr>
      <vt:lpstr>Сергей Есенин читает свое стихотворение «Исповедь хулигана». Его голос записан в 1912 г. профессором Бернштейном С.И.</vt:lpstr>
      <vt:lpstr>Презентация PowerPoint</vt:lpstr>
      <vt:lpstr>Гой ты, Русь, моя родная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Любовь в лирике С.А. ЕсЕНИНА прошедшая, несостоявшаяся, безответная, конфликтная, святая, чистая, искренняя, прекрасная, страстная, благодатная, возвышенная…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ГОЙ ТЫ, рУСЬ</dc:title>
  <dc:creator>User</dc:creator>
  <cp:lastModifiedBy>Надежда Пронская</cp:lastModifiedBy>
  <cp:revision>33</cp:revision>
  <dcterms:created xsi:type="dcterms:W3CDTF">2022-03-27T20:07:37Z</dcterms:created>
  <dcterms:modified xsi:type="dcterms:W3CDTF">2023-02-07T12:04:50Z</dcterms:modified>
</cp:coreProperties>
</file>