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2" r:id="rId2"/>
    <p:sldId id="335" r:id="rId3"/>
    <p:sldId id="314" r:id="rId4"/>
    <p:sldId id="323" r:id="rId5"/>
    <p:sldId id="324" r:id="rId6"/>
    <p:sldId id="325" r:id="rId7"/>
    <p:sldId id="315" r:id="rId8"/>
    <p:sldId id="326" r:id="rId9"/>
    <p:sldId id="327" r:id="rId10"/>
    <p:sldId id="328" r:id="rId11"/>
    <p:sldId id="330" r:id="rId12"/>
    <p:sldId id="329" r:id="rId13"/>
    <p:sldId id="331" r:id="rId14"/>
    <p:sldId id="316" r:id="rId15"/>
    <p:sldId id="33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AA8E72-BE3E-47FD-B7D0-5AAB1F915D51}">
          <p14:sldIdLst>
            <p14:sldId id="312"/>
          </p14:sldIdLst>
        </p14:section>
        <p14:section name="Раздел оглавления" id="{47FFCC08-572F-4DE4-AE2B-74C55529A409}">
          <p14:sldIdLst>
            <p14:sldId id="335"/>
          </p14:sldIdLst>
        </p14:section>
        <p14:section name="Раздел 1" id="{C189978C-950B-4B77-9ECB-402350F0B309}">
          <p14:sldIdLst>
            <p14:sldId id="314"/>
          </p14:sldIdLst>
        </p14:section>
        <p14:section name="Раздел 2" id="{58A34D2E-DF49-4920-AD17-DE36651BD5F3}">
          <p14:sldIdLst>
            <p14:sldId id="323"/>
          </p14:sldIdLst>
        </p14:section>
        <p14:section name="Раздел 3" id="{895857F8-F879-4EAA-91C2-7182BEFB69BA}">
          <p14:sldIdLst>
            <p14:sldId id="324"/>
          </p14:sldIdLst>
        </p14:section>
        <p14:section name="Раздел 4" id="{D2A31209-F8E3-4F86-BD41-4E16A936B138}">
          <p14:sldIdLst>
            <p14:sldId id="325"/>
          </p14:sldIdLst>
        </p14:section>
        <p14:section name="Раздел 5" id="{75020CF1-D57A-49D2-9583-3D651AD34690}">
          <p14:sldIdLst>
            <p14:sldId id="315"/>
          </p14:sldIdLst>
        </p14:section>
        <p14:section name="Раздел 6" id="{ABB3DF30-73B9-47EF-89B7-6527BEE64980}">
          <p14:sldIdLst>
            <p14:sldId id="326"/>
          </p14:sldIdLst>
        </p14:section>
        <p14:section name="Раздел 7" id="{5226C3C2-BEFF-475E-B1C8-89DB941B31CF}">
          <p14:sldIdLst>
            <p14:sldId id="327"/>
          </p14:sldIdLst>
        </p14:section>
        <p14:section name="Раздел 8" id="{F805BC98-8212-4325-AF02-1A1CBF445B95}">
          <p14:sldIdLst>
            <p14:sldId id="328"/>
          </p14:sldIdLst>
        </p14:section>
        <p14:section name="Раздел 9" id="{887F88DE-B6A4-4110-A2BF-88453D0F5AA9}">
          <p14:sldIdLst>
            <p14:sldId id="330"/>
          </p14:sldIdLst>
        </p14:section>
        <p14:section name="Раздел 10" id="{83CB068E-3AEF-40C5-8486-8A8DD475D6FB}">
          <p14:sldIdLst>
            <p14:sldId id="329"/>
          </p14:sldIdLst>
        </p14:section>
        <p14:section name="Раздел 11" id="{9CA7B154-2F68-437A-8854-EC79A220FFC7}">
          <p14:sldIdLst>
            <p14:sldId id="331"/>
          </p14:sldIdLst>
        </p14:section>
        <p14:section name="Раздел 12" id="{29F0BCD6-60AA-4F6A-A7A6-BC16FCC8F92E}">
          <p14:sldIdLst>
            <p14:sldId id="316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A32"/>
    <a:srgbClr val="2E471D"/>
    <a:srgbClr val="07951F"/>
    <a:srgbClr val="1B3281"/>
    <a:srgbClr val="0072BC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6120" autoAdjust="0"/>
  </p:normalViewPr>
  <p:slideViewPr>
    <p:cSldViewPr snapToGrid="0">
      <p:cViewPr varScale="1">
        <p:scale>
          <a:sx n="78" d="100"/>
          <a:sy n="78" d="100"/>
        </p:scale>
        <p:origin x="138" y="5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F0E024-774A-4D76-B76B-11986E50CBAC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ED4AD20-0D1A-4BBA-99F4-F372A4A622C5}">
      <dgm:prSet phldrT="[Текст]"/>
      <dgm:spPr/>
      <dgm:t>
        <a:bodyPr/>
        <a:lstStyle/>
        <a:p>
          <a:r>
            <a:rPr lang="ru-RU" dirty="0"/>
            <a:t>горизонтальные</a:t>
          </a:r>
        </a:p>
      </dgm:t>
    </dgm:pt>
    <dgm:pt modelId="{809EC2A9-CCEF-45E2-8F97-B85AB162EFAD}" type="parTrans" cxnId="{24E01DED-301D-4B2E-B854-094AE08F6E20}">
      <dgm:prSet/>
      <dgm:spPr/>
      <dgm:t>
        <a:bodyPr/>
        <a:lstStyle/>
        <a:p>
          <a:endParaRPr lang="ru-RU"/>
        </a:p>
      </dgm:t>
    </dgm:pt>
    <dgm:pt modelId="{276C3AC5-C5E0-4FC6-991E-E51A45B9F201}" type="sibTrans" cxnId="{24E01DED-301D-4B2E-B854-094AE08F6E20}">
      <dgm:prSet/>
      <dgm:spPr/>
      <dgm:t>
        <a:bodyPr/>
        <a:lstStyle/>
        <a:p>
          <a:endParaRPr lang="ru-RU"/>
        </a:p>
      </dgm:t>
    </dgm:pt>
    <dgm:pt modelId="{00FFD592-BDE4-497D-8A03-AA0F749CFE90}">
      <dgm:prSet phldrT="[Текст]"/>
      <dgm:spPr/>
      <dgm:t>
        <a:bodyPr/>
        <a:lstStyle/>
        <a:p>
          <a:pPr algn="just"/>
          <a:r>
            <a:rPr lang="ru-RU" dirty="0"/>
            <a:t>возникающие между коллегами в учебном заведении или учащимися одного класса, группы</a:t>
          </a:r>
        </a:p>
      </dgm:t>
    </dgm:pt>
    <dgm:pt modelId="{0E6C66F9-E3D9-45C1-A72C-9B12204A762C}" type="parTrans" cxnId="{9E7355D0-D1E4-4E1B-AB9F-06914893467B}">
      <dgm:prSet/>
      <dgm:spPr/>
      <dgm:t>
        <a:bodyPr/>
        <a:lstStyle/>
        <a:p>
          <a:endParaRPr lang="ru-RU"/>
        </a:p>
      </dgm:t>
    </dgm:pt>
    <dgm:pt modelId="{04B421E1-1879-41CF-8673-F69F284C4C47}" type="sibTrans" cxnId="{9E7355D0-D1E4-4E1B-AB9F-06914893467B}">
      <dgm:prSet/>
      <dgm:spPr/>
      <dgm:t>
        <a:bodyPr/>
        <a:lstStyle/>
        <a:p>
          <a:endParaRPr lang="ru-RU"/>
        </a:p>
      </dgm:t>
    </dgm:pt>
    <dgm:pt modelId="{FDFA69AA-F5FA-4A16-9131-D47CBCBE2DD6}">
      <dgm:prSet phldrT="[Текст]"/>
      <dgm:spPr/>
      <dgm:t>
        <a:bodyPr/>
        <a:lstStyle/>
        <a:p>
          <a:r>
            <a:rPr lang="ru-RU" dirty="0"/>
            <a:t>вертикальные</a:t>
          </a:r>
        </a:p>
      </dgm:t>
    </dgm:pt>
    <dgm:pt modelId="{EF0BC253-E33F-47EA-83C9-D64021A4DAD7}" type="parTrans" cxnId="{2A1B5607-78F3-4A44-A717-81E8F093CF98}">
      <dgm:prSet/>
      <dgm:spPr/>
      <dgm:t>
        <a:bodyPr/>
        <a:lstStyle/>
        <a:p>
          <a:endParaRPr lang="ru-RU"/>
        </a:p>
      </dgm:t>
    </dgm:pt>
    <dgm:pt modelId="{07B73DA8-1218-47E6-A4DA-9A9610C056D6}" type="sibTrans" cxnId="{2A1B5607-78F3-4A44-A717-81E8F093CF98}">
      <dgm:prSet/>
      <dgm:spPr/>
      <dgm:t>
        <a:bodyPr/>
        <a:lstStyle/>
        <a:p>
          <a:endParaRPr lang="ru-RU"/>
        </a:p>
      </dgm:t>
    </dgm:pt>
    <dgm:pt modelId="{888BDA82-E1FD-4380-A221-9DB790A78E6E}">
      <dgm:prSet phldrT="[Текст]"/>
      <dgm:spPr/>
      <dgm:t>
        <a:bodyPr/>
        <a:lstStyle/>
        <a:p>
          <a:pPr algn="just"/>
          <a:r>
            <a:rPr lang="ru-RU" dirty="0"/>
            <a:t>в диадах «педагог – учащийся», «администрация – педагог», «педагог – родитель»</a:t>
          </a:r>
        </a:p>
      </dgm:t>
    </dgm:pt>
    <dgm:pt modelId="{36CF58CC-114D-4503-8C63-09DEF593D89E}" type="parTrans" cxnId="{FD9BA965-AE9D-422C-9F49-CC046E3D99BF}">
      <dgm:prSet/>
      <dgm:spPr/>
      <dgm:t>
        <a:bodyPr/>
        <a:lstStyle/>
        <a:p>
          <a:endParaRPr lang="ru-RU"/>
        </a:p>
      </dgm:t>
    </dgm:pt>
    <dgm:pt modelId="{E0CA3016-3BD0-43C1-8FD1-35DEC9F8C64A}" type="sibTrans" cxnId="{FD9BA965-AE9D-422C-9F49-CC046E3D99BF}">
      <dgm:prSet/>
      <dgm:spPr/>
      <dgm:t>
        <a:bodyPr/>
        <a:lstStyle/>
        <a:p>
          <a:endParaRPr lang="ru-RU"/>
        </a:p>
      </dgm:t>
    </dgm:pt>
    <dgm:pt modelId="{904EF7EF-6091-48AB-A08A-E5308446BFC6}" type="pres">
      <dgm:prSet presAssocID="{FFF0E024-774A-4D76-B76B-11986E50CBAC}" presName="linear" presStyleCnt="0">
        <dgm:presLayoutVars>
          <dgm:animLvl val="lvl"/>
          <dgm:resizeHandles val="exact"/>
        </dgm:presLayoutVars>
      </dgm:prSet>
      <dgm:spPr/>
    </dgm:pt>
    <dgm:pt modelId="{59683AA6-BE57-45B3-8995-54AD59B55559}" type="pres">
      <dgm:prSet presAssocID="{6ED4AD20-0D1A-4BBA-99F4-F372A4A622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FFDD527-6EC9-4ED3-9984-CCC5D6BB630F}" type="pres">
      <dgm:prSet presAssocID="{6ED4AD20-0D1A-4BBA-99F4-F372A4A622C5}" presName="childText" presStyleLbl="revTx" presStyleIdx="0" presStyleCnt="2">
        <dgm:presLayoutVars>
          <dgm:bulletEnabled val="1"/>
        </dgm:presLayoutVars>
      </dgm:prSet>
      <dgm:spPr/>
    </dgm:pt>
    <dgm:pt modelId="{65956B43-0CDA-41A0-B5F1-B7447729A9B4}" type="pres">
      <dgm:prSet presAssocID="{FDFA69AA-F5FA-4A16-9131-D47CBCBE2DD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02BD912-8BCA-4872-8DD2-15A34CFCF789}" type="pres">
      <dgm:prSet presAssocID="{FDFA69AA-F5FA-4A16-9131-D47CBCBE2DD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1B5607-78F3-4A44-A717-81E8F093CF98}" srcId="{FFF0E024-774A-4D76-B76B-11986E50CBAC}" destId="{FDFA69AA-F5FA-4A16-9131-D47CBCBE2DD6}" srcOrd="1" destOrd="0" parTransId="{EF0BC253-E33F-47EA-83C9-D64021A4DAD7}" sibTransId="{07B73DA8-1218-47E6-A4DA-9A9610C056D6}"/>
    <dgm:cxn modelId="{75B8C215-2714-477F-9AE3-4DDE7E7C1E4C}" type="presOf" srcId="{888BDA82-E1FD-4380-A221-9DB790A78E6E}" destId="{202BD912-8BCA-4872-8DD2-15A34CFCF789}" srcOrd="0" destOrd="0" presId="urn:microsoft.com/office/officeart/2005/8/layout/vList2"/>
    <dgm:cxn modelId="{3C06B92D-48D5-4E6E-A64C-1C74C04C6740}" type="presOf" srcId="{6ED4AD20-0D1A-4BBA-99F4-F372A4A622C5}" destId="{59683AA6-BE57-45B3-8995-54AD59B55559}" srcOrd="0" destOrd="0" presId="urn:microsoft.com/office/officeart/2005/8/layout/vList2"/>
    <dgm:cxn modelId="{FD9BA965-AE9D-422C-9F49-CC046E3D99BF}" srcId="{FDFA69AA-F5FA-4A16-9131-D47CBCBE2DD6}" destId="{888BDA82-E1FD-4380-A221-9DB790A78E6E}" srcOrd="0" destOrd="0" parTransId="{36CF58CC-114D-4503-8C63-09DEF593D89E}" sibTransId="{E0CA3016-3BD0-43C1-8FD1-35DEC9F8C64A}"/>
    <dgm:cxn modelId="{8B16C354-0BEE-4DC7-9BE0-9A77811EA6FC}" type="presOf" srcId="{FFF0E024-774A-4D76-B76B-11986E50CBAC}" destId="{904EF7EF-6091-48AB-A08A-E5308446BFC6}" srcOrd="0" destOrd="0" presId="urn:microsoft.com/office/officeart/2005/8/layout/vList2"/>
    <dgm:cxn modelId="{2C9C1EA5-7619-4DC4-BCDE-8D0D762E01B9}" type="presOf" srcId="{00FFD592-BDE4-497D-8A03-AA0F749CFE90}" destId="{5FFDD527-6EC9-4ED3-9984-CCC5D6BB630F}" srcOrd="0" destOrd="0" presId="urn:microsoft.com/office/officeart/2005/8/layout/vList2"/>
    <dgm:cxn modelId="{9E7355D0-D1E4-4E1B-AB9F-06914893467B}" srcId="{6ED4AD20-0D1A-4BBA-99F4-F372A4A622C5}" destId="{00FFD592-BDE4-497D-8A03-AA0F749CFE90}" srcOrd="0" destOrd="0" parTransId="{0E6C66F9-E3D9-45C1-A72C-9B12204A762C}" sibTransId="{04B421E1-1879-41CF-8673-F69F284C4C47}"/>
    <dgm:cxn modelId="{5A8193E4-2C29-46BE-B042-FC91E43FBB1F}" type="presOf" srcId="{FDFA69AA-F5FA-4A16-9131-D47CBCBE2DD6}" destId="{65956B43-0CDA-41A0-B5F1-B7447729A9B4}" srcOrd="0" destOrd="0" presId="urn:microsoft.com/office/officeart/2005/8/layout/vList2"/>
    <dgm:cxn modelId="{24E01DED-301D-4B2E-B854-094AE08F6E20}" srcId="{FFF0E024-774A-4D76-B76B-11986E50CBAC}" destId="{6ED4AD20-0D1A-4BBA-99F4-F372A4A622C5}" srcOrd="0" destOrd="0" parTransId="{809EC2A9-CCEF-45E2-8F97-B85AB162EFAD}" sibTransId="{276C3AC5-C5E0-4FC6-991E-E51A45B9F201}"/>
    <dgm:cxn modelId="{30D35E1F-A88C-49B6-83BF-073A19A08A83}" type="presParOf" srcId="{904EF7EF-6091-48AB-A08A-E5308446BFC6}" destId="{59683AA6-BE57-45B3-8995-54AD59B55559}" srcOrd="0" destOrd="0" presId="urn:microsoft.com/office/officeart/2005/8/layout/vList2"/>
    <dgm:cxn modelId="{944E31F8-B23E-4F6A-9AA0-50C365C98193}" type="presParOf" srcId="{904EF7EF-6091-48AB-A08A-E5308446BFC6}" destId="{5FFDD527-6EC9-4ED3-9984-CCC5D6BB630F}" srcOrd="1" destOrd="0" presId="urn:microsoft.com/office/officeart/2005/8/layout/vList2"/>
    <dgm:cxn modelId="{2DC4EBE9-AA5A-41E4-A8CC-8C575FF005F7}" type="presParOf" srcId="{904EF7EF-6091-48AB-A08A-E5308446BFC6}" destId="{65956B43-0CDA-41A0-B5F1-B7447729A9B4}" srcOrd="2" destOrd="0" presId="urn:microsoft.com/office/officeart/2005/8/layout/vList2"/>
    <dgm:cxn modelId="{BB096941-D4B8-4779-A100-AA3DB165F307}" type="presParOf" srcId="{904EF7EF-6091-48AB-A08A-E5308446BFC6}" destId="{202BD912-8BCA-4872-8DD2-15A34CFCF78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B1662-DEED-4B77-8F6C-C68FF952A20B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6C9843A-B72C-4AB4-8DBD-82EEBD8F1F29}">
      <dgm:prSet phldrT="[Текст]"/>
      <dgm:spPr/>
      <dgm:t>
        <a:bodyPr/>
        <a:lstStyle/>
        <a:p>
          <a:r>
            <a:rPr lang="ru-RU" dirty="0"/>
            <a:t>Кратковременные </a:t>
          </a:r>
        </a:p>
      </dgm:t>
    </dgm:pt>
    <dgm:pt modelId="{A3404425-F253-4A5D-9A61-4D60192DEF56}" type="parTrans" cxnId="{EA6A65CB-0576-4B15-B4ED-D1852D1295BE}">
      <dgm:prSet/>
      <dgm:spPr/>
      <dgm:t>
        <a:bodyPr/>
        <a:lstStyle/>
        <a:p>
          <a:endParaRPr lang="ru-RU"/>
        </a:p>
      </dgm:t>
    </dgm:pt>
    <dgm:pt modelId="{6A2F08FB-D25B-4976-A14F-804A1D1C3DEB}" type="sibTrans" cxnId="{EA6A65CB-0576-4B15-B4ED-D1852D1295BE}">
      <dgm:prSet/>
      <dgm:spPr/>
      <dgm:t>
        <a:bodyPr/>
        <a:lstStyle/>
        <a:p>
          <a:endParaRPr lang="ru-RU"/>
        </a:p>
      </dgm:t>
    </dgm:pt>
    <dgm:pt modelId="{2948E324-C0A1-49F1-B40A-76A977C8A118}">
      <dgm:prSet phldrT="[Текст]"/>
      <dgm:spPr/>
      <dgm:t>
        <a:bodyPr/>
        <a:lstStyle/>
        <a:p>
          <a:r>
            <a:rPr lang="ru-RU" dirty="0"/>
            <a:t>Быстротечные </a:t>
          </a:r>
        </a:p>
      </dgm:t>
    </dgm:pt>
    <dgm:pt modelId="{3BAA566C-9957-4C5D-A67D-B9B103F0D6C1}" type="parTrans" cxnId="{7EDF8A91-A65C-48A6-BA2D-4C4A8E50522D}">
      <dgm:prSet/>
      <dgm:spPr/>
      <dgm:t>
        <a:bodyPr/>
        <a:lstStyle/>
        <a:p>
          <a:endParaRPr lang="ru-RU"/>
        </a:p>
      </dgm:t>
    </dgm:pt>
    <dgm:pt modelId="{6B5708AD-9271-48A6-BF80-2D81152B2046}" type="sibTrans" cxnId="{7EDF8A91-A65C-48A6-BA2D-4C4A8E50522D}">
      <dgm:prSet/>
      <dgm:spPr/>
      <dgm:t>
        <a:bodyPr/>
        <a:lstStyle/>
        <a:p>
          <a:endParaRPr lang="ru-RU"/>
        </a:p>
      </dgm:t>
    </dgm:pt>
    <dgm:pt modelId="{4B51A602-EEA4-4D50-9ADA-684B5A292427}">
      <dgm:prSet phldrT="[Текст]"/>
      <dgm:spPr/>
      <dgm:t>
        <a:bodyPr/>
        <a:lstStyle/>
        <a:p>
          <a:r>
            <a:rPr lang="ru-RU" dirty="0"/>
            <a:t>Длительные</a:t>
          </a:r>
        </a:p>
      </dgm:t>
    </dgm:pt>
    <dgm:pt modelId="{C7FA28E6-3A84-47A3-AAE8-B9F228A1A5AC}" type="parTrans" cxnId="{A592D537-C469-437F-AB45-7639C740B030}">
      <dgm:prSet/>
      <dgm:spPr/>
      <dgm:t>
        <a:bodyPr/>
        <a:lstStyle/>
        <a:p>
          <a:endParaRPr lang="ru-RU"/>
        </a:p>
      </dgm:t>
    </dgm:pt>
    <dgm:pt modelId="{2DC46840-DB48-450B-B344-C1ABB2395317}" type="sibTrans" cxnId="{A592D537-C469-437F-AB45-7639C740B030}">
      <dgm:prSet/>
      <dgm:spPr/>
      <dgm:t>
        <a:bodyPr/>
        <a:lstStyle/>
        <a:p>
          <a:endParaRPr lang="ru-RU"/>
        </a:p>
      </dgm:t>
    </dgm:pt>
    <dgm:pt modelId="{D7811121-45BA-4449-93A1-20D2E1E1C0E9}" type="pres">
      <dgm:prSet presAssocID="{C4DB1662-DEED-4B77-8F6C-C68FF952A20B}" presName="linear" presStyleCnt="0">
        <dgm:presLayoutVars>
          <dgm:dir/>
          <dgm:animLvl val="lvl"/>
          <dgm:resizeHandles val="exact"/>
        </dgm:presLayoutVars>
      </dgm:prSet>
      <dgm:spPr/>
    </dgm:pt>
    <dgm:pt modelId="{7B8DA666-DE0F-45C2-B0D2-6224A75B2B37}" type="pres">
      <dgm:prSet presAssocID="{F6C9843A-B72C-4AB4-8DBD-82EEBD8F1F29}" presName="parentLin" presStyleCnt="0"/>
      <dgm:spPr/>
    </dgm:pt>
    <dgm:pt modelId="{1884D0CE-3871-4357-9FB7-72D4DA2DFA81}" type="pres">
      <dgm:prSet presAssocID="{F6C9843A-B72C-4AB4-8DBD-82EEBD8F1F29}" presName="parentLeftMargin" presStyleLbl="node1" presStyleIdx="0" presStyleCnt="3"/>
      <dgm:spPr/>
    </dgm:pt>
    <dgm:pt modelId="{79871261-25B6-4C66-8326-CBB28A3FDFBC}" type="pres">
      <dgm:prSet presAssocID="{F6C9843A-B72C-4AB4-8DBD-82EEBD8F1F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B3F68-D9D3-4E9A-80D6-715568EB15F3}" type="pres">
      <dgm:prSet presAssocID="{F6C9843A-B72C-4AB4-8DBD-82EEBD8F1F29}" presName="negativeSpace" presStyleCnt="0"/>
      <dgm:spPr/>
    </dgm:pt>
    <dgm:pt modelId="{31ED569A-8415-4683-9603-F94D90F47035}" type="pres">
      <dgm:prSet presAssocID="{F6C9843A-B72C-4AB4-8DBD-82EEBD8F1F29}" presName="childText" presStyleLbl="conFgAcc1" presStyleIdx="0" presStyleCnt="3">
        <dgm:presLayoutVars>
          <dgm:bulletEnabled val="1"/>
        </dgm:presLayoutVars>
      </dgm:prSet>
      <dgm:spPr/>
    </dgm:pt>
    <dgm:pt modelId="{75EA2A4E-DDC7-4D3E-AA33-0E35D2248CEC}" type="pres">
      <dgm:prSet presAssocID="{6A2F08FB-D25B-4976-A14F-804A1D1C3DEB}" presName="spaceBetweenRectangles" presStyleCnt="0"/>
      <dgm:spPr/>
    </dgm:pt>
    <dgm:pt modelId="{7E319817-D798-4722-8ABE-10B878F719EE}" type="pres">
      <dgm:prSet presAssocID="{2948E324-C0A1-49F1-B40A-76A977C8A118}" presName="parentLin" presStyleCnt="0"/>
      <dgm:spPr/>
    </dgm:pt>
    <dgm:pt modelId="{C4C3567D-026E-4168-86AC-B8180ECE3D6F}" type="pres">
      <dgm:prSet presAssocID="{2948E324-C0A1-49F1-B40A-76A977C8A118}" presName="parentLeftMargin" presStyleLbl="node1" presStyleIdx="0" presStyleCnt="3"/>
      <dgm:spPr/>
    </dgm:pt>
    <dgm:pt modelId="{5BD1DD5A-C641-433F-BBD6-B0AACDDBE9A9}" type="pres">
      <dgm:prSet presAssocID="{2948E324-C0A1-49F1-B40A-76A977C8A11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D63327-10E9-4F50-B40A-53D67129D46F}" type="pres">
      <dgm:prSet presAssocID="{2948E324-C0A1-49F1-B40A-76A977C8A118}" presName="negativeSpace" presStyleCnt="0"/>
      <dgm:spPr/>
    </dgm:pt>
    <dgm:pt modelId="{3517B4FC-9A02-43FB-B157-BDCB23E30401}" type="pres">
      <dgm:prSet presAssocID="{2948E324-C0A1-49F1-B40A-76A977C8A118}" presName="childText" presStyleLbl="conFgAcc1" presStyleIdx="1" presStyleCnt="3">
        <dgm:presLayoutVars>
          <dgm:bulletEnabled val="1"/>
        </dgm:presLayoutVars>
      </dgm:prSet>
      <dgm:spPr/>
    </dgm:pt>
    <dgm:pt modelId="{5A00A050-D674-4048-904D-9F5D9E5ADACB}" type="pres">
      <dgm:prSet presAssocID="{6B5708AD-9271-48A6-BF80-2D81152B2046}" presName="spaceBetweenRectangles" presStyleCnt="0"/>
      <dgm:spPr/>
    </dgm:pt>
    <dgm:pt modelId="{7ED1A321-54E6-413C-89DB-5386766A56E0}" type="pres">
      <dgm:prSet presAssocID="{4B51A602-EEA4-4D50-9ADA-684B5A292427}" presName="parentLin" presStyleCnt="0"/>
      <dgm:spPr/>
    </dgm:pt>
    <dgm:pt modelId="{8EB33B63-599E-4979-92ED-5B5665FF30D1}" type="pres">
      <dgm:prSet presAssocID="{4B51A602-EEA4-4D50-9ADA-684B5A292427}" presName="parentLeftMargin" presStyleLbl="node1" presStyleIdx="1" presStyleCnt="3"/>
      <dgm:spPr/>
    </dgm:pt>
    <dgm:pt modelId="{F08C2251-E466-45A8-9670-A2076A395FBA}" type="pres">
      <dgm:prSet presAssocID="{4B51A602-EEA4-4D50-9ADA-684B5A29242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E5FF1AD-E77C-45F7-9876-3BB5004D344D}" type="pres">
      <dgm:prSet presAssocID="{4B51A602-EEA4-4D50-9ADA-684B5A292427}" presName="negativeSpace" presStyleCnt="0"/>
      <dgm:spPr/>
    </dgm:pt>
    <dgm:pt modelId="{3B832870-CFC4-4117-AAB7-7B6425315C06}" type="pres">
      <dgm:prSet presAssocID="{4B51A602-EEA4-4D50-9ADA-684B5A29242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592D537-C469-437F-AB45-7639C740B030}" srcId="{C4DB1662-DEED-4B77-8F6C-C68FF952A20B}" destId="{4B51A602-EEA4-4D50-9ADA-684B5A292427}" srcOrd="2" destOrd="0" parTransId="{C7FA28E6-3A84-47A3-AAE8-B9F228A1A5AC}" sibTransId="{2DC46840-DB48-450B-B344-C1ABB2395317}"/>
    <dgm:cxn modelId="{77679543-A491-4369-9EBC-BA69C3F3704D}" type="presOf" srcId="{4B51A602-EEA4-4D50-9ADA-684B5A292427}" destId="{8EB33B63-599E-4979-92ED-5B5665FF30D1}" srcOrd="0" destOrd="0" presId="urn:microsoft.com/office/officeart/2005/8/layout/list1"/>
    <dgm:cxn modelId="{194D986E-FC77-446E-9284-1648E2C66B37}" type="presOf" srcId="{F6C9843A-B72C-4AB4-8DBD-82EEBD8F1F29}" destId="{79871261-25B6-4C66-8326-CBB28A3FDFBC}" srcOrd="1" destOrd="0" presId="urn:microsoft.com/office/officeart/2005/8/layout/list1"/>
    <dgm:cxn modelId="{5B103952-3D9B-482B-87A5-CDFC225BB076}" type="presOf" srcId="{C4DB1662-DEED-4B77-8F6C-C68FF952A20B}" destId="{D7811121-45BA-4449-93A1-20D2E1E1C0E9}" srcOrd="0" destOrd="0" presId="urn:microsoft.com/office/officeart/2005/8/layout/list1"/>
    <dgm:cxn modelId="{A01C9E81-C4A9-4523-BE94-377943F877CC}" type="presOf" srcId="{F6C9843A-B72C-4AB4-8DBD-82EEBD8F1F29}" destId="{1884D0CE-3871-4357-9FB7-72D4DA2DFA81}" srcOrd="0" destOrd="0" presId="urn:microsoft.com/office/officeart/2005/8/layout/list1"/>
    <dgm:cxn modelId="{7EDF8A91-A65C-48A6-BA2D-4C4A8E50522D}" srcId="{C4DB1662-DEED-4B77-8F6C-C68FF952A20B}" destId="{2948E324-C0A1-49F1-B40A-76A977C8A118}" srcOrd="1" destOrd="0" parTransId="{3BAA566C-9957-4C5D-A67D-B9B103F0D6C1}" sibTransId="{6B5708AD-9271-48A6-BF80-2D81152B2046}"/>
    <dgm:cxn modelId="{EA6A65CB-0576-4B15-B4ED-D1852D1295BE}" srcId="{C4DB1662-DEED-4B77-8F6C-C68FF952A20B}" destId="{F6C9843A-B72C-4AB4-8DBD-82EEBD8F1F29}" srcOrd="0" destOrd="0" parTransId="{A3404425-F253-4A5D-9A61-4D60192DEF56}" sibTransId="{6A2F08FB-D25B-4976-A14F-804A1D1C3DEB}"/>
    <dgm:cxn modelId="{E3B74CE6-804E-40CD-AF4F-FAAE423528A9}" type="presOf" srcId="{4B51A602-EEA4-4D50-9ADA-684B5A292427}" destId="{F08C2251-E466-45A8-9670-A2076A395FBA}" srcOrd="1" destOrd="0" presId="urn:microsoft.com/office/officeart/2005/8/layout/list1"/>
    <dgm:cxn modelId="{C230DFED-F6B6-49B2-B839-2838E4465F59}" type="presOf" srcId="{2948E324-C0A1-49F1-B40A-76A977C8A118}" destId="{C4C3567D-026E-4168-86AC-B8180ECE3D6F}" srcOrd="0" destOrd="0" presId="urn:microsoft.com/office/officeart/2005/8/layout/list1"/>
    <dgm:cxn modelId="{DED432FB-6D6A-4BEF-A414-D33ADEA6F0D9}" type="presOf" srcId="{2948E324-C0A1-49F1-B40A-76A977C8A118}" destId="{5BD1DD5A-C641-433F-BBD6-B0AACDDBE9A9}" srcOrd="1" destOrd="0" presId="urn:microsoft.com/office/officeart/2005/8/layout/list1"/>
    <dgm:cxn modelId="{4A86A734-3F98-49AE-8806-6FE962DBB77A}" type="presParOf" srcId="{D7811121-45BA-4449-93A1-20D2E1E1C0E9}" destId="{7B8DA666-DE0F-45C2-B0D2-6224A75B2B37}" srcOrd="0" destOrd="0" presId="urn:microsoft.com/office/officeart/2005/8/layout/list1"/>
    <dgm:cxn modelId="{B6F4EECC-C16B-48F8-A978-3A7701D00467}" type="presParOf" srcId="{7B8DA666-DE0F-45C2-B0D2-6224A75B2B37}" destId="{1884D0CE-3871-4357-9FB7-72D4DA2DFA81}" srcOrd="0" destOrd="0" presId="urn:microsoft.com/office/officeart/2005/8/layout/list1"/>
    <dgm:cxn modelId="{AD632F34-5899-492C-8B76-B5D09D0D52F7}" type="presParOf" srcId="{7B8DA666-DE0F-45C2-B0D2-6224A75B2B37}" destId="{79871261-25B6-4C66-8326-CBB28A3FDFBC}" srcOrd="1" destOrd="0" presId="urn:microsoft.com/office/officeart/2005/8/layout/list1"/>
    <dgm:cxn modelId="{849F8477-B85F-4F3E-8150-80DC3DD27F9F}" type="presParOf" srcId="{D7811121-45BA-4449-93A1-20D2E1E1C0E9}" destId="{870B3F68-D9D3-4E9A-80D6-715568EB15F3}" srcOrd="1" destOrd="0" presId="urn:microsoft.com/office/officeart/2005/8/layout/list1"/>
    <dgm:cxn modelId="{B0A90364-DF6A-4D37-8A7B-82BCB02E4C1F}" type="presParOf" srcId="{D7811121-45BA-4449-93A1-20D2E1E1C0E9}" destId="{31ED569A-8415-4683-9603-F94D90F47035}" srcOrd="2" destOrd="0" presId="urn:microsoft.com/office/officeart/2005/8/layout/list1"/>
    <dgm:cxn modelId="{1F1F7F76-1D06-4374-B02C-4495FE706334}" type="presParOf" srcId="{D7811121-45BA-4449-93A1-20D2E1E1C0E9}" destId="{75EA2A4E-DDC7-4D3E-AA33-0E35D2248CEC}" srcOrd="3" destOrd="0" presId="urn:microsoft.com/office/officeart/2005/8/layout/list1"/>
    <dgm:cxn modelId="{AE7F003F-A173-45BC-8AEF-27CFCAE7BAFE}" type="presParOf" srcId="{D7811121-45BA-4449-93A1-20D2E1E1C0E9}" destId="{7E319817-D798-4722-8ABE-10B878F719EE}" srcOrd="4" destOrd="0" presId="urn:microsoft.com/office/officeart/2005/8/layout/list1"/>
    <dgm:cxn modelId="{3AE1C469-10BE-47FE-A955-0CCB94292209}" type="presParOf" srcId="{7E319817-D798-4722-8ABE-10B878F719EE}" destId="{C4C3567D-026E-4168-86AC-B8180ECE3D6F}" srcOrd="0" destOrd="0" presId="urn:microsoft.com/office/officeart/2005/8/layout/list1"/>
    <dgm:cxn modelId="{58445610-F068-4AD0-9834-2C3A30339CE4}" type="presParOf" srcId="{7E319817-D798-4722-8ABE-10B878F719EE}" destId="{5BD1DD5A-C641-433F-BBD6-B0AACDDBE9A9}" srcOrd="1" destOrd="0" presId="urn:microsoft.com/office/officeart/2005/8/layout/list1"/>
    <dgm:cxn modelId="{0D327292-B0F9-42EB-8617-55CAE493280E}" type="presParOf" srcId="{D7811121-45BA-4449-93A1-20D2E1E1C0E9}" destId="{82D63327-10E9-4F50-B40A-53D67129D46F}" srcOrd="5" destOrd="0" presId="urn:microsoft.com/office/officeart/2005/8/layout/list1"/>
    <dgm:cxn modelId="{2131A0E6-1106-4019-9497-F31B42C4955A}" type="presParOf" srcId="{D7811121-45BA-4449-93A1-20D2E1E1C0E9}" destId="{3517B4FC-9A02-43FB-B157-BDCB23E30401}" srcOrd="6" destOrd="0" presId="urn:microsoft.com/office/officeart/2005/8/layout/list1"/>
    <dgm:cxn modelId="{2BD83DA9-E964-4C27-963E-37EA950E6FAF}" type="presParOf" srcId="{D7811121-45BA-4449-93A1-20D2E1E1C0E9}" destId="{5A00A050-D674-4048-904D-9F5D9E5ADACB}" srcOrd="7" destOrd="0" presId="urn:microsoft.com/office/officeart/2005/8/layout/list1"/>
    <dgm:cxn modelId="{DCEC5199-88E2-450A-8113-897EEC8E791D}" type="presParOf" srcId="{D7811121-45BA-4449-93A1-20D2E1E1C0E9}" destId="{7ED1A321-54E6-413C-89DB-5386766A56E0}" srcOrd="8" destOrd="0" presId="urn:microsoft.com/office/officeart/2005/8/layout/list1"/>
    <dgm:cxn modelId="{4BB4AEF7-EA40-487B-B05D-D73535F109EF}" type="presParOf" srcId="{7ED1A321-54E6-413C-89DB-5386766A56E0}" destId="{8EB33B63-599E-4979-92ED-5B5665FF30D1}" srcOrd="0" destOrd="0" presId="urn:microsoft.com/office/officeart/2005/8/layout/list1"/>
    <dgm:cxn modelId="{D986808D-5F77-432B-8734-4987AF7748EF}" type="presParOf" srcId="{7ED1A321-54E6-413C-89DB-5386766A56E0}" destId="{F08C2251-E466-45A8-9670-A2076A395FBA}" srcOrd="1" destOrd="0" presId="urn:microsoft.com/office/officeart/2005/8/layout/list1"/>
    <dgm:cxn modelId="{1BDC9E35-3634-4E9E-9D82-A5D9D68F20D0}" type="presParOf" srcId="{D7811121-45BA-4449-93A1-20D2E1E1C0E9}" destId="{CE5FF1AD-E77C-45F7-9876-3BB5004D344D}" srcOrd="9" destOrd="0" presId="urn:microsoft.com/office/officeart/2005/8/layout/list1"/>
    <dgm:cxn modelId="{1128B6D1-F2B5-40B2-88E8-FCCA052C2577}" type="presParOf" srcId="{D7811121-45BA-4449-93A1-20D2E1E1C0E9}" destId="{3B832870-CFC4-4117-AAB7-7B6425315C0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15953-680A-49DA-8A55-25C1C2C20D17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E689245-53AE-497E-9E1E-08ABDEBB6C43}">
      <dgm:prSet custT="1"/>
      <dgm:spPr/>
      <dgm:t>
        <a:bodyPr/>
        <a:lstStyle/>
        <a:p>
          <a:r>
            <a:rPr lang="ru-RU" sz="1800" dirty="0"/>
            <a:t>Конфликты, вызванные объективными причинами: социально-экономическим положением педагогов, условиями педагогической деятельности (средовой, этнический аспект).</a:t>
          </a:r>
        </a:p>
      </dgm:t>
    </dgm:pt>
    <dgm:pt modelId="{C39F97B3-95DA-4AF5-A942-C435FED7AF91}" type="parTrans" cxnId="{30F09111-3161-4622-B608-E5D334337B58}">
      <dgm:prSet/>
      <dgm:spPr/>
      <dgm:t>
        <a:bodyPr/>
        <a:lstStyle/>
        <a:p>
          <a:endParaRPr lang="ru-RU"/>
        </a:p>
      </dgm:t>
    </dgm:pt>
    <dgm:pt modelId="{E07C1BCC-1220-4FAD-8EF0-C38478AEE22C}" type="sibTrans" cxnId="{30F09111-3161-4622-B608-E5D334337B58}">
      <dgm:prSet/>
      <dgm:spPr/>
      <dgm:t>
        <a:bodyPr/>
        <a:lstStyle/>
        <a:p>
          <a:endParaRPr lang="ru-RU"/>
        </a:p>
      </dgm:t>
    </dgm:pt>
    <dgm:pt modelId="{1C62C04E-CE2C-4822-89FA-6C2AD57F704B}">
      <dgm:prSet custT="1"/>
      <dgm:spPr/>
      <dgm:t>
        <a:bodyPr/>
        <a:lstStyle/>
        <a:p>
          <a:r>
            <a:rPr lang="ru-RU" sz="1800" dirty="0"/>
            <a:t>Конфликты, связанные с поведением участников учебно-воспитательного процесса</a:t>
          </a:r>
        </a:p>
      </dgm:t>
    </dgm:pt>
    <dgm:pt modelId="{3642C234-4995-4A41-BEF9-39D70EC21B7D}" type="parTrans" cxnId="{B41A2776-685D-4CF1-A5A6-7F461B63ED89}">
      <dgm:prSet/>
      <dgm:spPr/>
      <dgm:t>
        <a:bodyPr/>
        <a:lstStyle/>
        <a:p>
          <a:endParaRPr lang="ru-RU"/>
        </a:p>
      </dgm:t>
    </dgm:pt>
    <dgm:pt modelId="{EED775FA-77FA-4E45-9EF0-4B843D60A76B}" type="sibTrans" cxnId="{B41A2776-685D-4CF1-A5A6-7F461B63ED89}">
      <dgm:prSet/>
      <dgm:spPr/>
      <dgm:t>
        <a:bodyPr/>
        <a:lstStyle/>
        <a:p>
          <a:endParaRPr lang="ru-RU"/>
        </a:p>
      </dgm:t>
    </dgm:pt>
    <dgm:pt modelId="{54F321A2-7969-4556-8F34-6962F64E64EE}">
      <dgm:prSet custT="1"/>
      <dgm:spPr/>
      <dgm:t>
        <a:bodyPr/>
        <a:lstStyle/>
        <a:p>
          <a:r>
            <a:rPr lang="ru-RU" sz="1800" dirty="0"/>
            <a:t>Конфликты в области межличностных отношений (т. е. вызванные субъективными причинами), которые связаны со спецификой межличностных отношений в школьном социуме, обусловлены психологическими особенностями каждого участника учебно-воспитательного процесса (возрастными, индивидуально-психологическими, социально-психологическими).</a:t>
          </a:r>
        </a:p>
      </dgm:t>
    </dgm:pt>
    <dgm:pt modelId="{E906F0A6-05F7-4DD6-BB43-24C92C2490AC}" type="parTrans" cxnId="{E87DFADE-51A7-461B-9FA6-3E2136116140}">
      <dgm:prSet/>
      <dgm:spPr/>
      <dgm:t>
        <a:bodyPr/>
        <a:lstStyle/>
        <a:p>
          <a:endParaRPr lang="ru-RU"/>
        </a:p>
      </dgm:t>
    </dgm:pt>
    <dgm:pt modelId="{69A4E485-542D-4291-BDA8-C0AAA37CBED6}" type="sibTrans" cxnId="{E87DFADE-51A7-461B-9FA6-3E2136116140}">
      <dgm:prSet/>
      <dgm:spPr/>
      <dgm:t>
        <a:bodyPr/>
        <a:lstStyle/>
        <a:p>
          <a:endParaRPr lang="ru-RU"/>
        </a:p>
      </dgm:t>
    </dgm:pt>
    <dgm:pt modelId="{2A9592EF-F48E-4009-A60A-C08C53D80B64}" type="pres">
      <dgm:prSet presAssocID="{A4015953-680A-49DA-8A55-25C1C2C20D17}" presName="linear" presStyleCnt="0">
        <dgm:presLayoutVars>
          <dgm:dir/>
          <dgm:resizeHandles val="exact"/>
        </dgm:presLayoutVars>
      </dgm:prSet>
      <dgm:spPr/>
    </dgm:pt>
    <dgm:pt modelId="{C4C79A3F-4373-4F70-B737-08002ECFC4EF}" type="pres">
      <dgm:prSet presAssocID="{0E689245-53AE-497E-9E1E-08ABDEBB6C43}" presName="comp" presStyleCnt="0"/>
      <dgm:spPr/>
    </dgm:pt>
    <dgm:pt modelId="{4F5BBA1E-37AE-4F91-892A-BA916DBE766D}" type="pres">
      <dgm:prSet presAssocID="{0E689245-53AE-497E-9E1E-08ABDEBB6C43}" presName="box" presStyleLbl="node1" presStyleIdx="0" presStyleCnt="3"/>
      <dgm:spPr/>
    </dgm:pt>
    <dgm:pt modelId="{D19E89C9-E281-4418-B5BE-CB00F5127BFA}" type="pres">
      <dgm:prSet presAssocID="{0E689245-53AE-497E-9E1E-08ABDEBB6C43}" presName="img" presStyleLbl="fgImgPlace1" presStyleIdx="0" presStyleCnt="3"/>
      <dgm:spPr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3000" b="-3000"/>
          </a:stretch>
        </a:blipFill>
      </dgm:spPr>
    </dgm:pt>
    <dgm:pt modelId="{1C22A905-53EB-4EF1-A796-1556CC677EDF}" type="pres">
      <dgm:prSet presAssocID="{0E689245-53AE-497E-9E1E-08ABDEBB6C43}" presName="text" presStyleLbl="node1" presStyleIdx="0" presStyleCnt="3">
        <dgm:presLayoutVars>
          <dgm:bulletEnabled val="1"/>
        </dgm:presLayoutVars>
      </dgm:prSet>
      <dgm:spPr/>
    </dgm:pt>
    <dgm:pt modelId="{61D8F17B-D944-42B8-AF68-2985CA5CF78E}" type="pres">
      <dgm:prSet presAssocID="{E07C1BCC-1220-4FAD-8EF0-C38478AEE22C}" presName="spacer" presStyleCnt="0"/>
      <dgm:spPr/>
    </dgm:pt>
    <dgm:pt modelId="{B64D0783-C3E6-4D11-9F87-9713343D3F90}" type="pres">
      <dgm:prSet presAssocID="{1C62C04E-CE2C-4822-89FA-6C2AD57F704B}" presName="comp" presStyleCnt="0"/>
      <dgm:spPr/>
    </dgm:pt>
    <dgm:pt modelId="{EA2A1503-68EF-404B-B16D-7A40905A2099}" type="pres">
      <dgm:prSet presAssocID="{1C62C04E-CE2C-4822-89FA-6C2AD57F704B}" presName="box" presStyleLbl="node1" presStyleIdx="1" presStyleCnt="3"/>
      <dgm:spPr/>
    </dgm:pt>
    <dgm:pt modelId="{D99A2869-2C55-4568-8CE6-82D067969F5F}" type="pres">
      <dgm:prSet presAssocID="{1C62C04E-CE2C-4822-89FA-6C2AD57F704B}" presName="img" presStyleLbl="fgImgPlace1" presStyleIdx="1" presStyleCnt="3"/>
      <dgm:spPr>
        <a:blipFill rotWithShape="1"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000" r="-1000"/>
          </a:stretch>
        </a:blipFill>
      </dgm:spPr>
    </dgm:pt>
    <dgm:pt modelId="{1DB30A37-4FC5-4500-97B2-B38B1DFFD2E9}" type="pres">
      <dgm:prSet presAssocID="{1C62C04E-CE2C-4822-89FA-6C2AD57F704B}" presName="text" presStyleLbl="node1" presStyleIdx="1" presStyleCnt="3">
        <dgm:presLayoutVars>
          <dgm:bulletEnabled val="1"/>
        </dgm:presLayoutVars>
      </dgm:prSet>
      <dgm:spPr/>
    </dgm:pt>
    <dgm:pt modelId="{C14D5692-AB44-4991-AE1B-C7E8E72672E8}" type="pres">
      <dgm:prSet presAssocID="{EED775FA-77FA-4E45-9EF0-4B843D60A76B}" presName="spacer" presStyleCnt="0"/>
      <dgm:spPr/>
    </dgm:pt>
    <dgm:pt modelId="{F54FCC60-BF27-4EBF-8F42-1DB6C4DDCB09}" type="pres">
      <dgm:prSet presAssocID="{54F321A2-7969-4556-8F34-6962F64E64EE}" presName="comp" presStyleCnt="0"/>
      <dgm:spPr/>
    </dgm:pt>
    <dgm:pt modelId="{0BCB93AC-CB78-43AB-8C37-2F676274AE6A}" type="pres">
      <dgm:prSet presAssocID="{54F321A2-7969-4556-8F34-6962F64E64EE}" presName="box" presStyleLbl="node1" presStyleIdx="2" presStyleCnt="3"/>
      <dgm:spPr/>
    </dgm:pt>
    <dgm:pt modelId="{E1191AD1-D1DF-4685-9C0F-97FC4B133D8B}" type="pres">
      <dgm:prSet presAssocID="{54F321A2-7969-4556-8F34-6962F64E64EE}" presName="img" presStyleLbl="fgImgPlace1" presStyleIdx="2" presStyleCnt="3"/>
      <dgm:spPr>
        <a:blipFill rotWithShape="1"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8000" r="-18000"/>
          </a:stretch>
        </a:blipFill>
      </dgm:spPr>
    </dgm:pt>
    <dgm:pt modelId="{33B16720-D9F2-4179-93FC-90DC34B2DFE3}" type="pres">
      <dgm:prSet presAssocID="{54F321A2-7969-4556-8F34-6962F64E64EE}" presName="text" presStyleLbl="node1" presStyleIdx="2" presStyleCnt="3">
        <dgm:presLayoutVars>
          <dgm:bulletEnabled val="1"/>
        </dgm:presLayoutVars>
      </dgm:prSet>
      <dgm:spPr/>
    </dgm:pt>
  </dgm:ptLst>
  <dgm:cxnLst>
    <dgm:cxn modelId="{30F09111-3161-4622-B608-E5D334337B58}" srcId="{A4015953-680A-49DA-8A55-25C1C2C20D17}" destId="{0E689245-53AE-497E-9E1E-08ABDEBB6C43}" srcOrd="0" destOrd="0" parTransId="{C39F97B3-95DA-4AF5-A942-C435FED7AF91}" sibTransId="{E07C1BCC-1220-4FAD-8EF0-C38478AEE22C}"/>
    <dgm:cxn modelId="{E74F0812-6E5D-4457-95DF-8E0CD9C5C3FA}" type="presOf" srcId="{A4015953-680A-49DA-8A55-25C1C2C20D17}" destId="{2A9592EF-F48E-4009-A60A-C08C53D80B64}" srcOrd="0" destOrd="0" presId="urn:microsoft.com/office/officeart/2005/8/layout/vList4"/>
    <dgm:cxn modelId="{A6445253-30A3-4204-B22D-76209AFAB608}" type="presOf" srcId="{54F321A2-7969-4556-8F34-6962F64E64EE}" destId="{0BCB93AC-CB78-43AB-8C37-2F676274AE6A}" srcOrd="0" destOrd="0" presId="urn:microsoft.com/office/officeart/2005/8/layout/vList4"/>
    <dgm:cxn modelId="{B41A2776-685D-4CF1-A5A6-7F461B63ED89}" srcId="{A4015953-680A-49DA-8A55-25C1C2C20D17}" destId="{1C62C04E-CE2C-4822-89FA-6C2AD57F704B}" srcOrd="1" destOrd="0" parTransId="{3642C234-4995-4A41-BEF9-39D70EC21B7D}" sibTransId="{EED775FA-77FA-4E45-9EF0-4B843D60A76B}"/>
    <dgm:cxn modelId="{88D8AC57-6562-40B7-9A36-3C3F8661D516}" type="presOf" srcId="{0E689245-53AE-497E-9E1E-08ABDEBB6C43}" destId="{1C22A905-53EB-4EF1-A796-1556CC677EDF}" srcOrd="1" destOrd="0" presId="urn:microsoft.com/office/officeart/2005/8/layout/vList4"/>
    <dgm:cxn modelId="{CBF60ABE-9426-4432-9053-B5A9B35EB9CA}" type="presOf" srcId="{54F321A2-7969-4556-8F34-6962F64E64EE}" destId="{33B16720-D9F2-4179-93FC-90DC34B2DFE3}" srcOrd="1" destOrd="0" presId="urn:microsoft.com/office/officeart/2005/8/layout/vList4"/>
    <dgm:cxn modelId="{4ADCDEC9-A2B2-42BC-8368-3FFF4B1C8312}" type="presOf" srcId="{0E689245-53AE-497E-9E1E-08ABDEBB6C43}" destId="{4F5BBA1E-37AE-4F91-892A-BA916DBE766D}" srcOrd="0" destOrd="0" presId="urn:microsoft.com/office/officeart/2005/8/layout/vList4"/>
    <dgm:cxn modelId="{A59BADD5-7D6A-4453-8684-44C45E98B898}" type="presOf" srcId="{1C62C04E-CE2C-4822-89FA-6C2AD57F704B}" destId="{EA2A1503-68EF-404B-B16D-7A40905A2099}" srcOrd="0" destOrd="0" presId="urn:microsoft.com/office/officeart/2005/8/layout/vList4"/>
    <dgm:cxn modelId="{E87DFADE-51A7-461B-9FA6-3E2136116140}" srcId="{A4015953-680A-49DA-8A55-25C1C2C20D17}" destId="{54F321A2-7969-4556-8F34-6962F64E64EE}" srcOrd="2" destOrd="0" parTransId="{E906F0A6-05F7-4DD6-BB43-24C92C2490AC}" sibTransId="{69A4E485-542D-4291-BDA8-C0AAA37CBED6}"/>
    <dgm:cxn modelId="{F1FAC2F2-22DE-4576-AAD1-503A2228CF5F}" type="presOf" srcId="{1C62C04E-CE2C-4822-89FA-6C2AD57F704B}" destId="{1DB30A37-4FC5-4500-97B2-B38B1DFFD2E9}" srcOrd="1" destOrd="0" presId="urn:microsoft.com/office/officeart/2005/8/layout/vList4"/>
    <dgm:cxn modelId="{40362925-CD1C-4187-B486-68FEDBB74930}" type="presParOf" srcId="{2A9592EF-F48E-4009-A60A-C08C53D80B64}" destId="{C4C79A3F-4373-4F70-B737-08002ECFC4EF}" srcOrd="0" destOrd="0" presId="urn:microsoft.com/office/officeart/2005/8/layout/vList4"/>
    <dgm:cxn modelId="{A134F851-CC51-443D-B1E8-6D672ED55FA6}" type="presParOf" srcId="{C4C79A3F-4373-4F70-B737-08002ECFC4EF}" destId="{4F5BBA1E-37AE-4F91-892A-BA916DBE766D}" srcOrd="0" destOrd="0" presId="urn:microsoft.com/office/officeart/2005/8/layout/vList4"/>
    <dgm:cxn modelId="{5C5A3178-297C-4B8B-9C72-33508A03AC68}" type="presParOf" srcId="{C4C79A3F-4373-4F70-B737-08002ECFC4EF}" destId="{D19E89C9-E281-4418-B5BE-CB00F5127BFA}" srcOrd="1" destOrd="0" presId="urn:microsoft.com/office/officeart/2005/8/layout/vList4"/>
    <dgm:cxn modelId="{00F0D749-EC6C-49DE-B423-681DDA08DF9B}" type="presParOf" srcId="{C4C79A3F-4373-4F70-B737-08002ECFC4EF}" destId="{1C22A905-53EB-4EF1-A796-1556CC677EDF}" srcOrd="2" destOrd="0" presId="urn:microsoft.com/office/officeart/2005/8/layout/vList4"/>
    <dgm:cxn modelId="{E7122A26-C1D5-4141-9BB2-4CE6C78C20FA}" type="presParOf" srcId="{2A9592EF-F48E-4009-A60A-C08C53D80B64}" destId="{61D8F17B-D944-42B8-AF68-2985CA5CF78E}" srcOrd="1" destOrd="0" presId="urn:microsoft.com/office/officeart/2005/8/layout/vList4"/>
    <dgm:cxn modelId="{FAB2CAA1-40ED-4C9E-8AB7-D7356ACF9E87}" type="presParOf" srcId="{2A9592EF-F48E-4009-A60A-C08C53D80B64}" destId="{B64D0783-C3E6-4D11-9F87-9713343D3F90}" srcOrd="2" destOrd="0" presId="urn:microsoft.com/office/officeart/2005/8/layout/vList4"/>
    <dgm:cxn modelId="{43916A4D-9E52-4640-B141-F92269BED51E}" type="presParOf" srcId="{B64D0783-C3E6-4D11-9F87-9713343D3F90}" destId="{EA2A1503-68EF-404B-B16D-7A40905A2099}" srcOrd="0" destOrd="0" presId="urn:microsoft.com/office/officeart/2005/8/layout/vList4"/>
    <dgm:cxn modelId="{10575522-6FCA-4FE2-A573-0551C31F6AAD}" type="presParOf" srcId="{B64D0783-C3E6-4D11-9F87-9713343D3F90}" destId="{D99A2869-2C55-4568-8CE6-82D067969F5F}" srcOrd="1" destOrd="0" presId="urn:microsoft.com/office/officeart/2005/8/layout/vList4"/>
    <dgm:cxn modelId="{0868CDEC-7E11-49B3-82D4-E4345FB9CC8D}" type="presParOf" srcId="{B64D0783-C3E6-4D11-9F87-9713343D3F90}" destId="{1DB30A37-4FC5-4500-97B2-B38B1DFFD2E9}" srcOrd="2" destOrd="0" presId="urn:microsoft.com/office/officeart/2005/8/layout/vList4"/>
    <dgm:cxn modelId="{436BBD90-EC61-4148-9870-39B702E09981}" type="presParOf" srcId="{2A9592EF-F48E-4009-A60A-C08C53D80B64}" destId="{C14D5692-AB44-4991-AE1B-C7E8E72672E8}" srcOrd="3" destOrd="0" presId="urn:microsoft.com/office/officeart/2005/8/layout/vList4"/>
    <dgm:cxn modelId="{67257793-A151-4AB4-846C-FBE876606DE2}" type="presParOf" srcId="{2A9592EF-F48E-4009-A60A-C08C53D80B64}" destId="{F54FCC60-BF27-4EBF-8F42-1DB6C4DDCB09}" srcOrd="4" destOrd="0" presId="urn:microsoft.com/office/officeart/2005/8/layout/vList4"/>
    <dgm:cxn modelId="{B3329FA4-BF08-41AA-8DC7-62FFAD37E5E0}" type="presParOf" srcId="{F54FCC60-BF27-4EBF-8F42-1DB6C4DDCB09}" destId="{0BCB93AC-CB78-43AB-8C37-2F676274AE6A}" srcOrd="0" destOrd="0" presId="urn:microsoft.com/office/officeart/2005/8/layout/vList4"/>
    <dgm:cxn modelId="{06300B9F-D66E-4839-94BF-037BD2596F06}" type="presParOf" srcId="{F54FCC60-BF27-4EBF-8F42-1DB6C4DDCB09}" destId="{E1191AD1-D1DF-4685-9C0F-97FC4B133D8B}" srcOrd="1" destOrd="0" presId="urn:microsoft.com/office/officeart/2005/8/layout/vList4"/>
    <dgm:cxn modelId="{5C3CB5D0-3521-405D-ABDF-FF414351F6B1}" type="presParOf" srcId="{F54FCC60-BF27-4EBF-8F42-1DB6C4DDCB09}" destId="{33B16720-D9F2-4179-93FC-90DC34B2DF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15953-680A-49DA-8A55-25C1C2C20D17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E689245-53AE-497E-9E1E-08ABDEBB6C43}">
      <dgm:prSet custT="1"/>
      <dgm:spPr/>
      <dgm:t>
        <a:bodyPr/>
        <a:lstStyle/>
        <a:p>
          <a:r>
            <a:rPr lang="ru-RU" sz="2000" dirty="0"/>
            <a:t>мотивационные конфликты между учителями и обучающимися</a:t>
          </a:r>
        </a:p>
      </dgm:t>
    </dgm:pt>
    <dgm:pt modelId="{C39F97B3-95DA-4AF5-A942-C435FED7AF91}" type="parTrans" cxnId="{30F09111-3161-4622-B608-E5D334337B58}">
      <dgm:prSet/>
      <dgm:spPr/>
      <dgm:t>
        <a:bodyPr/>
        <a:lstStyle/>
        <a:p>
          <a:endParaRPr lang="ru-RU"/>
        </a:p>
      </dgm:t>
    </dgm:pt>
    <dgm:pt modelId="{E07C1BCC-1220-4FAD-8EF0-C38478AEE22C}" type="sibTrans" cxnId="{30F09111-3161-4622-B608-E5D334337B58}">
      <dgm:prSet/>
      <dgm:spPr/>
      <dgm:t>
        <a:bodyPr/>
        <a:lstStyle/>
        <a:p>
          <a:endParaRPr lang="ru-RU"/>
        </a:p>
      </dgm:t>
    </dgm:pt>
    <dgm:pt modelId="{1C62C04E-CE2C-4822-89FA-6C2AD57F704B}">
      <dgm:prSet custT="1"/>
      <dgm:spPr/>
      <dgm:t>
        <a:bodyPr/>
        <a:lstStyle/>
        <a:p>
          <a:r>
            <a:rPr lang="ru-RU" sz="2000" dirty="0"/>
            <a:t>конфликты, связанные с недостатками в организации учебного</a:t>
          </a:r>
        </a:p>
        <a:p>
          <a:r>
            <a:rPr lang="ru-RU" sz="2000" dirty="0"/>
            <a:t>процесса</a:t>
          </a:r>
        </a:p>
      </dgm:t>
    </dgm:pt>
    <dgm:pt modelId="{3642C234-4995-4A41-BEF9-39D70EC21B7D}" type="parTrans" cxnId="{B41A2776-685D-4CF1-A5A6-7F461B63ED89}">
      <dgm:prSet/>
      <dgm:spPr/>
      <dgm:t>
        <a:bodyPr/>
        <a:lstStyle/>
        <a:p>
          <a:endParaRPr lang="ru-RU"/>
        </a:p>
      </dgm:t>
    </dgm:pt>
    <dgm:pt modelId="{EED775FA-77FA-4E45-9EF0-4B843D60A76B}" type="sibTrans" cxnId="{B41A2776-685D-4CF1-A5A6-7F461B63ED89}">
      <dgm:prSet/>
      <dgm:spPr/>
      <dgm:t>
        <a:bodyPr/>
        <a:lstStyle/>
        <a:p>
          <a:endParaRPr lang="ru-RU"/>
        </a:p>
      </dgm:t>
    </dgm:pt>
    <dgm:pt modelId="{54F321A2-7969-4556-8F34-6962F64E64EE}">
      <dgm:prSet custT="1"/>
      <dgm:spPr/>
      <dgm:t>
        <a:bodyPr/>
        <a:lstStyle/>
        <a:p>
          <a:r>
            <a:rPr lang="ru-RU" sz="2000" dirty="0"/>
            <a:t>конфликты взаимодействий</a:t>
          </a:r>
        </a:p>
      </dgm:t>
    </dgm:pt>
    <dgm:pt modelId="{E906F0A6-05F7-4DD6-BB43-24C92C2490AC}" type="parTrans" cxnId="{E87DFADE-51A7-461B-9FA6-3E2136116140}">
      <dgm:prSet/>
      <dgm:spPr/>
      <dgm:t>
        <a:bodyPr/>
        <a:lstStyle/>
        <a:p>
          <a:endParaRPr lang="ru-RU"/>
        </a:p>
      </dgm:t>
    </dgm:pt>
    <dgm:pt modelId="{69A4E485-542D-4291-BDA8-C0AAA37CBED6}" type="sibTrans" cxnId="{E87DFADE-51A7-461B-9FA6-3E2136116140}">
      <dgm:prSet/>
      <dgm:spPr/>
      <dgm:t>
        <a:bodyPr/>
        <a:lstStyle/>
        <a:p>
          <a:endParaRPr lang="ru-RU"/>
        </a:p>
      </dgm:t>
    </dgm:pt>
    <dgm:pt modelId="{2A9592EF-F48E-4009-A60A-C08C53D80B64}" type="pres">
      <dgm:prSet presAssocID="{A4015953-680A-49DA-8A55-25C1C2C20D17}" presName="linear" presStyleCnt="0">
        <dgm:presLayoutVars>
          <dgm:dir/>
          <dgm:resizeHandles val="exact"/>
        </dgm:presLayoutVars>
      </dgm:prSet>
      <dgm:spPr/>
    </dgm:pt>
    <dgm:pt modelId="{C4C79A3F-4373-4F70-B737-08002ECFC4EF}" type="pres">
      <dgm:prSet presAssocID="{0E689245-53AE-497E-9E1E-08ABDEBB6C43}" presName="comp" presStyleCnt="0"/>
      <dgm:spPr/>
    </dgm:pt>
    <dgm:pt modelId="{4F5BBA1E-37AE-4F91-892A-BA916DBE766D}" type="pres">
      <dgm:prSet presAssocID="{0E689245-53AE-497E-9E1E-08ABDEBB6C43}" presName="box" presStyleLbl="node1" presStyleIdx="0" presStyleCnt="3"/>
      <dgm:spPr/>
    </dgm:pt>
    <dgm:pt modelId="{D19E89C9-E281-4418-B5BE-CB00F5127BFA}" type="pres">
      <dgm:prSet presAssocID="{0E689245-53AE-497E-9E1E-08ABDEBB6C43}" presName="img" presStyleLbl="fgImgPlace1" presStyleIdx="0" presStyleCnt="3"/>
      <dgm:spPr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9000" r="-29000"/>
          </a:stretch>
        </a:blipFill>
      </dgm:spPr>
    </dgm:pt>
    <dgm:pt modelId="{1C22A905-53EB-4EF1-A796-1556CC677EDF}" type="pres">
      <dgm:prSet presAssocID="{0E689245-53AE-497E-9E1E-08ABDEBB6C43}" presName="text" presStyleLbl="node1" presStyleIdx="0" presStyleCnt="3">
        <dgm:presLayoutVars>
          <dgm:bulletEnabled val="1"/>
        </dgm:presLayoutVars>
      </dgm:prSet>
      <dgm:spPr/>
    </dgm:pt>
    <dgm:pt modelId="{61D8F17B-D944-42B8-AF68-2985CA5CF78E}" type="pres">
      <dgm:prSet presAssocID="{E07C1BCC-1220-4FAD-8EF0-C38478AEE22C}" presName="spacer" presStyleCnt="0"/>
      <dgm:spPr/>
    </dgm:pt>
    <dgm:pt modelId="{B64D0783-C3E6-4D11-9F87-9713343D3F90}" type="pres">
      <dgm:prSet presAssocID="{1C62C04E-CE2C-4822-89FA-6C2AD57F704B}" presName="comp" presStyleCnt="0"/>
      <dgm:spPr/>
    </dgm:pt>
    <dgm:pt modelId="{EA2A1503-68EF-404B-B16D-7A40905A2099}" type="pres">
      <dgm:prSet presAssocID="{1C62C04E-CE2C-4822-89FA-6C2AD57F704B}" presName="box" presStyleLbl="node1" presStyleIdx="1" presStyleCnt="3"/>
      <dgm:spPr/>
    </dgm:pt>
    <dgm:pt modelId="{D99A2869-2C55-4568-8CE6-82D067969F5F}" type="pres">
      <dgm:prSet presAssocID="{1C62C04E-CE2C-4822-89FA-6C2AD57F704B}" presName="img" presStyleLbl="fgImgPlace1" presStyleIdx="1" presStyleCnt="3"/>
      <dgm:spPr>
        <a:blipFill rotWithShape="1"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30000" b="-30000"/>
          </a:stretch>
        </a:blipFill>
      </dgm:spPr>
    </dgm:pt>
    <dgm:pt modelId="{1DB30A37-4FC5-4500-97B2-B38B1DFFD2E9}" type="pres">
      <dgm:prSet presAssocID="{1C62C04E-CE2C-4822-89FA-6C2AD57F704B}" presName="text" presStyleLbl="node1" presStyleIdx="1" presStyleCnt="3">
        <dgm:presLayoutVars>
          <dgm:bulletEnabled val="1"/>
        </dgm:presLayoutVars>
      </dgm:prSet>
      <dgm:spPr/>
    </dgm:pt>
    <dgm:pt modelId="{C14D5692-AB44-4991-AE1B-C7E8E72672E8}" type="pres">
      <dgm:prSet presAssocID="{EED775FA-77FA-4E45-9EF0-4B843D60A76B}" presName="spacer" presStyleCnt="0"/>
      <dgm:spPr/>
    </dgm:pt>
    <dgm:pt modelId="{F54FCC60-BF27-4EBF-8F42-1DB6C4DDCB09}" type="pres">
      <dgm:prSet presAssocID="{54F321A2-7969-4556-8F34-6962F64E64EE}" presName="comp" presStyleCnt="0"/>
      <dgm:spPr/>
    </dgm:pt>
    <dgm:pt modelId="{0BCB93AC-CB78-43AB-8C37-2F676274AE6A}" type="pres">
      <dgm:prSet presAssocID="{54F321A2-7969-4556-8F34-6962F64E64EE}" presName="box" presStyleLbl="node1" presStyleIdx="2" presStyleCnt="3"/>
      <dgm:spPr/>
    </dgm:pt>
    <dgm:pt modelId="{E1191AD1-D1DF-4685-9C0F-97FC4B133D8B}" type="pres">
      <dgm:prSet presAssocID="{54F321A2-7969-4556-8F34-6962F64E64EE}" presName="img" presStyleLbl="fgImgPlace1" presStyleIdx="2" presStyleCnt="3"/>
      <dgm:spPr>
        <a:blipFill rotWithShape="1"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39000" b="-39000"/>
          </a:stretch>
        </a:blipFill>
      </dgm:spPr>
    </dgm:pt>
    <dgm:pt modelId="{33B16720-D9F2-4179-93FC-90DC34B2DFE3}" type="pres">
      <dgm:prSet presAssocID="{54F321A2-7969-4556-8F34-6962F64E64EE}" presName="text" presStyleLbl="node1" presStyleIdx="2" presStyleCnt="3">
        <dgm:presLayoutVars>
          <dgm:bulletEnabled val="1"/>
        </dgm:presLayoutVars>
      </dgm:prSet>
      <dgm:spPr/>
    </dgm:pt>
  </dgm:ptLst>
  <dgm:cxnLst>
    <dgm:cxn modelId="{30F09111-3161-4622-B608-E5D334337B58}" srcId="{A4015953-680A-49DA-8A55-25C1C2C20D17}" destId="{0E689245-53AE-497E-9E1E-08ABDEBB6C43}" srcOrd="0" destOrd="0" parTransId="{C39F97B3-95DA-4AF5-A942-C435FED7AF91}" sibTransId="{E07C1BCC-1220-4FAD-8EF0-C38478AEE22C}"/>
    <dgm:cxn modelId="{E74F0812-6E5D-4457-95DF-8E0CD9C5C3FA}" type="presOf" srcId="{A4015953-680A-49DA-8A55-25C1C2C20D17}" destId="{2A9592EF-F48E-4009-A60A-C08C53D80B64}" srcOrd="0" destOrd="0" presId="urn:microsoft.com/office/officeart/2005/8/layout/vList4"/>
    <dgm:cxn modelId="{A6445253-30A3-4204-B22D-76209AFAB608}" type="presOf" srcId="{54F321A2-7969-4556-8F34-6962F64E64EE}" destId="{0BCB93AC-CB78-43AB-8C37-2F676274AE6A}" srcOrd="0" destOrd="0" presId="urn:microsoft.com/office/officeart/2005/8/layout/vList4"/>
    <dgm:cxn modelId="{B41A2776-685D-4CF1-A5A6-7F461B63ED89}" srcId="{A4015953-680A-49DA-8A55-25C1C2C20D17}" destId="{1C62C04E-CE2C-4822-89FA-6C2AD57F704B}" srcOrd="1" destOrd="0" parTransId="{3642C234-4995-4A41-BEF9-39D70EC21B7D}" sibTransId="{EED775FA-77FA-4E45-9EF0-4B843D60A76B}"/>
    <dgm:cxn modelId="{88D8AC57-6562-40B7-9A36-3C3F8661D516}" type="presOf" srcId="{0E689245-53AE-497E-9E1E-08ABDEBB6C43}" destId="{1C22A905-53EB-4EF1-A796-1556CC677EDF}" srcOrd="1" destOrd="0" presId="urn:microsoft.com/office/officeart/2005/8/layout/vList4"/>
    <dgm:cxn modelId="{CBF60ABE-9426-4432-9053-B5A9B35EB9CA}" type="presOf" srcId="{54F321A2-7969-4556-8F34-6962F64E64EE}" destId="{33B16720-D9F2-4179-93FC-90DC34B2DFE3}" srcOrd="1" destOrd="0" presId="urn:microsoft.com/office/officeart/2005/8/layout/vList4"/>
    <dgm:cxn modelId="{4ADCDEC9-A2B2-42BC-8368-3FFF4B1C8312}" type="presOf" srcId="{0E689245-53AE-497E-9E1E-08ABDEBB6C43}" destId="{4F5BBA1E-37AE-4F91-892A-BA916DBE766D}" srcOrd="0" destOrd="0" presId="urn:microsoft.com/office/officeart/2005/8/layout/vList4"/>
    <dgm:cxn modelId="{A59BADD5-7D6A-4453-8684-44C45E98B898}" type="presOf" srcId="{1C62C04E-CE2C-4822-89FA-6C2AD57F704B}" destId="{EA2A1503-68EF-404B-B16D-7A40905A2099}" srcOrd="0" destOrd="0" presId="urn:microsoft.com/office/officeart/2005/8/layout/vList4"/>
    <dgm:cxn modelId="{E87DFADE-51A7-461B-9FA6-3E2136116140}" srcId="{A4015953-680A-49DA-8A55-25C1C2C20D17}" destId="{54F321A2-7969-4556-8F34-6962F64E64EE}" srcOrd="2" destOrd="0" parTransId="{E906F0A6-05F7-4DD6-BB43-24C92C2490AC}" sibTransId="{69A4E485-542D-4291-BDA8-C0AAA37CBED6}"/>
    <dgm:cxn modelId="{F1FAC2F2-22DE-4576-AAD1-503A2228CF5F}" type="presOf" srcId="{1C62C04E-CE2C-4822-89FA-6C2AD57F704B}" destId="{1DB30A37-4FC5-4500-97B2-B38B1DFFD2E9}" srcOrd="1" destOrd="0" presId="urn:microsoft.com/office/officeart/2005/8/layout/vList4"/>
    <dgm:cxn modelId="{40362925-CD1C-4187-B486-68FEDBB74930}" type="presParOf" srcId="{2A9592EF-F48E-4009-A60A-C08C53D80B64}" destId="{C4C79A3F-4373-4F70-B737-08002ECFC4EF}" srcOrd="0" destOrd="0" presId="urn:microsoft.com/office/officeart/2005/8/layout/vList4"/>
    <dgm:cxn modelId="{A134F851-CC51-443D-B1E8-6D672ED55FA6}" type="presParOf" srcId="{C4C79A3F-4373-4F70-B737-08002ECFC4EF}" destId="{4F5BBA1E-37AE-4F91-892A-BA916DBE766D}" srcOrd="0" destOrd="0" presId="urn:microsoft.com/office/officeart/2005/8/layout/vList4"/>
    <dgm:cxn modelId="{5C5A3178-297C-4B8B-9C72-33508A03AC68}" type="presParOf" srcId="{C4C79A3F-4373-4F70-B737-08002ECFC4EF}" destId="{D19E89C9-E281-4418-B5BE-CB00F5127BFA}" srcOrd="1" destOrd="0" presId="urn:microsoft.com/office/officeart/2005/8/layout/vList4"/>
    <dgm:cxn modelId="{00F0D749-EC6C-49DE-B423-681DDA08DF9B}" type="presParOf" srcId="{C4C79A3F-4373-4F70-B737-08002ECFC4EF}" destId="{1C22A905-53EB-4EF1-A796-1556CC677EDF}" srcOrd="2" destOrd="0" presId="urn:microsoft.com/office/officeart/2005/8/layout/vList4"/>
    <dgm:cxn modelId="{E7122A26-C1D5-4141-9BB2-4CE6C78C20FA}" type="presParOf" srcId="{2A9592EF-F48E-4009-A60A-C08C53D80B64}" destId="{61D8F17B-D944-42B8-AF68-2985CA5CF78E}" srcOrd="1" destOrd="0" presId="urn:microsoft.com/office/officeart/2005/8/layout/vList4"/>
    <dgm:cxn modelId="{FAB2CAA1-40ED-4C9E-8AB7-D7356ACF9E87}" type="presParOf" srcId="{2A9592EF-F48E-4009-A60A-C08C53D80B64}" destId="{B64D0783-C3E6-4D11-9F87-9713343D3F90}" srcOrd="2" destOrd="0" presId="urn:microsoft.com/office/officeart/2005/8/layout/vList4"/>
    <dgm:cxn modelId="{43916A4D-9E52-4640-B141-F92269BED51E}" type="presParOf" srcId="{B64D0783-C3E6-4D11-9F87-9713343D3F90}" destId="{EA2A1503-68EF-404B-B16D-7A40905A2099}" srcOrd="0" destOrd="0" presId="urn:microsoft.com/office/officeart/2005/8/layout/vList4"/>
    <dgm:cxn modelId="{10575522-6FCA-4FE2-A573-0551C31F6AAD}" type="presParOf" srcId="{B64D0783-C3E6-4D11-9F87-9713343D3F90}" destId="{D99A2869-2C55-4568-8CE6-82D067969F5F}" srcOrd="1" destOrd="0" presId="urn:microsoft.com/office/officeart/2005/8/layout/vList4"/>
    <dgm:cxn modelId="{0868CDEC-7E11-49B3-82D4-E4345FB9CC8D}" type="presParOf" srcId="{B64D0783-C3E6-4D11-9F87-9713343D3F90}" destId="{1DB30A37-4FC5-4500-97B2-B38B1DFFD2E9}" srcOrd="2" destOrd="0" presId="urn:microsoft.com/office/officeart/2005/8/layout/vList4"/>
    <dgm:cxn modelId="{436BBD90-EC61-4148-9870-39B702E09981}" type="presParOf" srcId="{2A9592EF-F48E-4009-A60A-C08C53D80B64}" destId="{C14D5692-AB44-4991-AE1B-C7E8E72672E8}" srcOrd="3" destOrd="0" presId="urn:microsoft.com/office/officeart/2005/8/layout/vList4"/>
    <dgm:cxn modelId="{67257793-A151-4AB4-846C-FBE876606DE2}" type="presParOf" srcId="{2A9592EF-F48E-4009-A60A-C08C53D80B64}" destId="{F54FCC60-BF27-4EBF-8F42-1DB6C4DDCB09}" srcOrd="4" destOrd="0" presId="urn:microsoft.com/office/officeart/2005/8/layout/vList4"/>
    <dgm:cxn modelId="{B3329FA4-BF08-41AA-8DC7-62FFAD37E5E0}" type="presParOf" srcId="{F54FCC60-BF27-4EBF-8F42-1DB6C4DDCB09}" destId="{0BCB93AC-CB78-43AB-8C37-2F676274AE6A}" srcOrd="0" destOrd="0" presId="urn:microsoft.com/office/officeart/2005/8/layout/vList4"/>
    <dgm:cxn modelId="{06300B9F-D66E-4839-94BF-037BD2596F06}" type="presParOf" srcId="{F54FCC60-BF27-4EBF-8F42-1DB6C4DDCB09}" destId="{E1191AD1-D1DF-4685-9C0F-97FC4B133D8B}" srcOrd="1" destOrd="0" presId="urn:microsoft.com/office/officeart/2005/8/layout/vList4"/>
    <dgm:cxn modelId="{5C3CB5D0-3521-405D-ABDF-FF414351F6B1}" type="presParOf" srcId="{F54FCC60-BF27-4EBF-8F42-1DB6C4DDCB09}" destId="{33B16720-D9F2-4179-93FC-90DC34B2DF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83AA6-BE57-45B3-8995-54AD59B55559}">
      <dsp:nvSpPr>
        <dsp:cNvPr id="0" name=""/>
        <dsp:cNvSpPr/>
      </dsp:nvSpPr>
      <dsp:spPr>
        <a:xfrm>
          <a:off x="0" y="3754"/>
          <a:ext cx="10981377" cy="8634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горизонтальные</a:t>
          </a:r>
        </a:p>
      </dsp:txBody>
      <dsp:txXfrm>
        <a:off x="42151" y="45905"/>
        <a:ext cx="10897075" cy="779158"/>
      </dsp:txXfrm>
    </dsp:sp>
    <dsp:sp modelId="{5FFDD527-6EC9-4ED3-9984-CCC5D6BB630F}">
      <dsp:nvSpPr>
        <dsp:cNvPr id="0" name=""/>
        <dsp:cNvSpPr/>
      </dsp:nvSpPr>
      <dsp:spPr>
        <a:xfrm>
          <a:off x="0" y="867214"/>
          <a:ext cx="10981377" cy="875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659" tIns="45720" rIns="256032" bIns="4572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kern="1200" dirty="0"/>
            <a:t>возникающие между коллегами в учебном заведении или учащимися одного класса, группы</a:t>
          </a:r>
        </a:p>
      </dsp:txBody>
      <dsp:txXfrm>
        <a:off x="0" y="867214"/>
        <a:ext cx="10981377" cy="875610"/>
      </dsp:txXfrm>
    </dsp:sp>
    <dsp:sp modelId="{65956B43-0CDA-41A0-B5F1-B7447729A9B4}">
      <dsp:nvSpPr>
        <dsp:cNvPr id="0" name=""/>
        <dsp:cNvSpPr/>
      </dsp:nvSpPr>
      <dsp:spPr>
        <a:xfrm>
          <a:off x="0" y="1742824"/>
          <a:ext cx="10981377" cy="8634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вертикальные</a:t>
          </a:r>
        </a:p>
      </dsp:txBody>
      <dsp:txXfrm>
        <a:off x="42151" y="1784975"/>
        <a:ext cx="10897075" cy="779158"/>
      </dsp:txXfrm>
    </dsp:sp>
    <dsp:sp modelId="{202BD912-8BCA-4872-8DD2-15A34CFCF789}">
      <dsp:nvSpPr>
        <dsp:cNvPr id="0" name=""/>
        <dsp:cNvSpPr/>
      </dsp:nvSpPr>
      <dsp:spPr>
        <a:xfrm>
          <a:off x="0" y="2606284"/>
          <a:ext cx="10981377" cy="875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659" tIns="45720" rIns="256032" bIns="4572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kern="1200" dirty="0"/>
            <a:t>в диадах «педагог – учащийся», «администрация – педагог», «педагог – родитель»</a:t>
          </a:r>
        </a:p>
      </dsp:txBody>
      <dsp:txXfrm>
        <a:off x="0" y="2606284"/>
        <a:ext cx="10981377" cy="875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569A-8415-4683-9603-F94D90F47035}">
      <dsp:nvSpPr>
        <dsp:cNvPr id="0" name=""/>
        <dsp:cNvSpPr/>
      </dsp:nvSpPr>
      <dsp:spPr>
        <a:xfrm>
          <a:off x="0" y="553124"/>
          <a:ext cx="7346276" cy="85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71261-25B6-4C66-8326-CBB28A3FDFBC}">
      <dsp:nvSpPr>
        <dsp:cNvPr id="0" name=""/>
        <dsp:cNvSpPr/>
      </dsp:nvSpPr>
      <dsp:spPr>
        <a:xfrm>
          <a:off x="367313" y="51284"/>
          <a:ext cx="5142393" cy="1003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70" tIns="0" rIns="19437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Кратковременные </a:t>
          </a:r>
        </a:p>
      </dsp:txBody>
      <dsp:txXfrm>
        <a:off x="416309" y="100280"/>
        <a:ext cx="5044401" cy="905688"/>
      </dsp:txXfrm>
    </dsp:sp>
    <dsp:sp modelId="{3517B4FC-9A02-43FB-B157-BDCB23E30401}">
      <dsp:nvSpPr>
        <dsp:cNvPr id="0" name=""/>
        <dsp:cNvSpPr/>
      </dsp:nvSpPr>
      <dsp:spPr>
        <a:xfrm>
          <a:off x="0" y="2095364"/>
          <a:ext cx="7346276" cy="85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1DD5A-C641-433F-BBD6-B0AACDDBE9A9}">
      <dsp:nvSpPr>
        <dsp:cNvPr id="0" name=""/>
        <dsp:cNvSpPr/>
      </dsp:nvSpPr>
      <dsp:spPr>
        <a:xfrm>
          <a:off x="367313" y="1593524"/>
          <a:ext cx="5142393" cy="1003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70" tIns="0" rIns="19437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Быстротечные </a:t>
          </a:r>
        </a:p>
      </dsp:txBody>
      <dsp:txXfrm>
        <a:off x="416309" y="1642520"/>
        <a:ext cx="5044401" cy="905688"/>
      </dsp:txXfrm>
    </dsp:sp>
    <dsp:sp modelId="{3B832870-CFC4-4117-AAB7-7B6425315C06}">
      <dsp:nvSpPr>
        <dsp:cNvPr id="0" name=""/>
        <dsp:cNvSpPr/>
      </dsp:nvSpPr>
      <dsp:spPr>
        <a:xfrm>
          <a:off x="0" y="3637604"/>
          <a:ext cx="7346276" cy="85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C2251-E466-45A8-9670-A2076A395FBA}">
      <dsp:nvSpPr>
        <dsp:cNvPr id="0" name=""/>
        <dsp:cNvSpPr/>
      </dsp:nvSpPr>
      <dsp:spPr>
        <a:xfrm>
          <a:off x="367313" y="3135764"/>
          <a:ext cx="5142393" cy="1003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70" tIns="0" rIns="19437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Длительные</a:t>
          </a:r>
        </a:p>
      </dsp:txBody>
      <dsp:txXfrm>
        <a:off x="416309" y="3184760"/>
        <a:ext cx="5044401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BBA1E-37AE-4F91-892A-BA916DBE766D}">
      <dsp:nvSpPr>
        <dsp:cNvPr id="0" name=""/>
        <dsp:cNvSpPr/>
      </dsp:nvSpPr>
      <dsp:spPr>
        <a:xfrm>
          <a:off x="0" y="0"/>
          <a:ext cx="11417845" cy="15892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Конфликты, вызванные объективными причинами: социально-экономическим положением педагогов, условиями педагогической деятельности (средовой, этнический аспект).</a:t>
          </a:r>
        </a:p>
      </dsp:txBody>
      <dsp:txXfrm>
        <a:off x="2442492" y="0"/>
        <a:ext cx="8975353" cy="1589229"/>
      </dsp:txXfrm>
    </dsp:sp>
    <dsp:sp modelId="{D19E89C9-E281-4418-B5BE-CB00F5127BFA}">
      <dsp:nvSpPr>
        <dsp:cNvPr id="0" name=""/>
        <dsp:cNvSpPr/>
      </dsp:nvSpPr>
      <dsp:spPr>
        <a:xfrm>
          <a:off x="158923" y="158923"/>
          <a:ext cx="2283569" cy="1271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3000" b="-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A1503-68EF-404B-B16D-7A40905A2099}">
      <dsp:nvSpPr>
        <dsp:cNvPr id="0" name=""/>
        <dsp:cNvSpPr/>
      </dsp:nvSpPr>
      <dsp:spPr>
        <a:xfrm>
          <a:off x="0" y="1748152"/>
          <a:ext cx="11417845" cy="15892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Конфликты, связанные с поведением участников учебно-воспитательного процесса</a:t>
          </a:r>
        </a:p>
      </dsp:txBody>
      <dsp:txXfrm>
        <a:off x="2442492" y="1748152"/>
        <a:ext cx="8975353" cy="1589229"/>
      </dsp:txXfrm>
    </dsp:sp>
    <dsp:sp modelId="{D99A2869-2C55-4568-8CE6-82D067969F5F}">
      <dsp:nvSpPr>
        <dsp:cNvPr id="0" name=""/>
        <dsp:cNvSpPr/>
      </dsp:nvSpPr>
      <dsp:spPr>
        <a:xfrm>
          <a:off x="158923" y="1907075"/>
          <a:ext cx="2283569" cy="1271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000" r="-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B93AC-CB78-43AB-8C37-2F676274AE6A}">
      <dsp:nvSpPr>
        <dsp:cNvPr id="0" name=""/>
        <dsp:cNvSpPr/>
      </dsp:nvSpPr>
      <dsp:spPr>
        <a:xfrm>
          <a:off x="0" y="3496305"/>
          <a:ext cx="11417845" cy="15892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Конфликты в области межличностных отношений (т. е. вызванные субъективными причинами), которые связаны со спецификой межличностных отношений в школьном социуме, обусловлены психологическими особенностями каждого участника учебно-воспитательного процесса (возрастными, индивидуально-психологическими, социально-психологическими).</a:t>
          </a:r>
        </a:p>
      </dsp:txBody>
      <dsp:txXfrm>
        <a:off x="2442492" y="3496305"/>
        <a:ext cx="8975353" cy="1589229"/>
      </dsp:txXfrm>
    </dsp:sp>
    <dsp:sp modelId="{E1191AD1-D1DF-4685-9C0F-97FC4B133D8B}">
      <dsp:nvSpPr>
        <dsp:cNvPr id="0" name=""/>
        <dsp:cNvSpPr/>
      </dsp:nvSpPr>
      <dsp:spPr>
        <a:xfrm>
          <a:off x="158923" y="3655228"/>
          <a:ext cx="2283569" cy="1271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8000" r="-18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BBA1E-37AE-4F91-892A-BA916DBE766D}">
      <dsp:nvSpPr>
        <dsp:cNvPr id="0" name=""/>
        <dsp:cNvSpPr/>
      </dsp:nvSpPr>
      <dsp:spPr>
        <a:xfrm>
          <a:off x="0" y="0"/>
          <a:ext cx="11178847" cy="15892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мотивационные конфликты между учителями и обучающимися</a:t>
          </a:r>
        </a:p>
      </dsp:txBody>
      <dsp:txXfrm>
        <a:off x="2394692" y="0"/>
        <a:ext cx="8784154" cy="1589229"/>
      </dsp:txXfrm>
    </dsp:sp>
    <dsp:sp modelId="{D19E89C9-E281-4418-B5BE-CB00F5127BFA}">
      <dsp:nvSpPr>
        <dsp:cNvPr id="0" name=""/>
        <dsp:cNvSpPr/>
      </dsp:nvSpPr>
      <dsp:spPr>
        <a:xfrm>
          <a:off x="158923" y="158923"/>
          <a:ext cx="2235769" cy="1271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9000" r="-2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A1503-68EF-404B-B16D-7A40905A2099}">
      <dsp:nvSpPr>
        <dsp:cNvPr id="0" name=""/>
        <dsp:cNvSpPr/>
      </dsp:nvSpPr>
      <dsp:spPr>
        <a:xfrm>
          <a:off x="0" y="1748152"/>
          <a:ext cx="11178847" cy="15892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конфликты, связанные с недостатками в организации учебного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процесса</a:t>
          </a:r>
        </a:p>
      </dsp:txBody>
      <dsp:txXfrm>
        <a:off x="2394692" y="1748152"/>
        <a:ext cx="8784154" cy="1589229"/>
      </dsp:txXfrm>
    </dsp:sp>
    <dsp:sp modelId="{D99A2869-2C55-4568-8CE6-82D067969F5F}">
      <dsp:nvSpPr>
        <dsp:cNvPr id="0" name=""/>
        <dsp:cNvSpPr/>
      </dsp:nvSpPr>
      <dsp:spPr>
        <a:xfrm>
          <a:off x="158923" y="1907075"/>
          <a:ext cx="2235769" cy="1271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30000" b="-30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B93AC-CB78-43AB-8C37-2F676274AE6A}">
      <dsp:nvSpPr>
        <dsp:cNvPr id="0" name=""/>
        <dsp:cNvSpPr/>
      </dsp:nvSpPr>
      <dsp:spPr>
        <a:xfrm>
          <a:off x="0" y="3496305"/>
          <a:ext cx="11178847" cy="15892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конфликты взаимодействий</a:t>
          </a:r>
        </a:p>
      </dsp:txBody>
      <dsp:txXfrm>
        <a:off x="2394692" y="3496305"/>
        <a:ext cx="8784154" cy="1589229"/>
      </dsp:txXfrm>
    </dsp:sp>
    <dsp:sp modelId="{E1191AD1-D1DF-4685-9C0F-97FC4B133D8B}">
      <dsp:nvSpPr>
        <dsp:cNvPr id="0" name=""/>
        <dsp:cNvSpPr/>
      </dsp:nvSpPr>
      <dsp:spPr>
        <a:xfrm>
          <a:off x="158923" y="3655228"/>
          <a:ext cx="2235769" cy="1271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39000" b="-3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AF6C9-DF36-445F-857F-31EE15B26D7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BD3F6-B3C1-4688-85E6-2A932EBD2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1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53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1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42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517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10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0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1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11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5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8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1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6E31-AF6D-4268-9237-2B2981751EA8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3041-F9BD-4ECD-8390-C5E6BEB4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7.xml"/><Relationship Id="rId3" Type="http://schemas.openxmlformats.org/officeDocument/2006/relationships/image" Target="../media/image6.png"/><Relationship Id="rId21" Type="http://schemas.openxmlformats.org/officeDocument/2006/relationships/slide" Target="slide10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slide" Target="slide6.xml"/><Relationship Id="rId25" Type="http://schemas.openxmlformats.org/officeDocument/2006/relationships/slide" Target="slide14.xml"/><Relationship Id="rId2" Type="http://schemas.openxmlformats.org/officeDocument/2006/relationships/image" Target="../media/image5.png"/><Relationship Id="rId16" Type="http://schemas.openxmlformats.org/officeDocument/2006/relationships/slide" Target="slide5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13.xml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23" Type="http://schemas.openxmlformats.org/officeDocument/2006/relationships/slide" Target="slide12.xml"/><Relationship Id="rId10" Type="http://schemas.openxmlformats.org/officeDocument/2006/relationships/image" Target="../media/image13.png"/><Relationship Id="rId19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3.xml"/><Relationship Id="rId22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microsoft.com/office/2007/relationships/diagramDrawing" Target="../diagrams/drawing1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8.png"/><Relationship Id="rId7" Type="http://schemas.openxmlformats.org/officeDocument/2006/relationships/diagramData" Target="../diagrams/data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diagramDrawing" Target="../diagrams/drawing2.xml"/><Relationship Id="rId5" Type="http://schemas.openxmlformats.org/officeDocument/2006/relationships/image" Target="../media/image2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0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0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19BA12-E94E-46C5-8BC7-0470FD205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5"/>
          <a:stretch/>
        </p:blipFill>
        <p:spPr>
          <a:xfrm>
            <a:off x="-94005" y="-22225"/>
            <a:ext cx="12786410" cy="68802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337" y="22252"/>
            <a:ext cx="7535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Еще больше  новых брендов"/>
          <p:cNvSpPr txBox="1"/>
          <p:nvPr/>
        </p:nvSpPr>
        <p:spPr>
          <a:xfrm>
            <a:off x="231320" y="1852573"/>
            <a:ext cx="6067880" cy="3787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70000"/>
              </a:lnSpc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800" b="1" dirty="0">
              <a:solidFill>
                <a:prstClr val="white"/>
              </a:solidFill>
              <a:latin typeface="Arial" panose="020B0604020202020204" pitchFamily="34" charset="0"/>
              <a:ea typeface="Muller Bold"/>
              <a:cs typeface="Arial" panose="020B0604020202020204" pitchFamily="34" charset="0"/>
              <a:sym typeface="Muller Bold"/>
            </a:endParaRPr>
          </a:p>
          <a:p>
            <a:pPr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Организация работы по психологической адаптации несовершеннолетних иностранных граждан в образовательных организациях</a:t>
            </a:r>
          </a:p>
          <a:p>
            <a:pPr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ea typeface="Muller Bold"/>
              <a:cs typeface="Arial" panose="020B0604020202020204" pitchFamily="34" charset="0"/>
              <a:sym typeface="Muller Bold"/>
            </a:endParaRPr>
          </a:p>
          <a:p>
            <a:pPr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ea typeface="Muller Bold"/>
              <a:cs typeface="Arial" panose="020B0604020202020204" pitchFamily="34" charset="0"/>
              <a:sym typeface="Muller Bold"/>
            </a:endParaRPr>
          </a:p>
          <a:p>
            <a:pPr algn="ctr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1600" b="1" i="1" dirty="0">
                <a:solidFill>
                  <a:prstClr val="white"/>
                </a:solidFill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                     Насонова Дина Викторовна, </a:t>
            </a:r>
          </a:p>
          <a:p>
            <a:pPr algn="ctr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1600" b="1" i="1" dirty="0">
                <a:solidFill>
                  <a:prstClr val="white"/>
                </a:solidFill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заведующий отделом ГБУ ВО ЦПППиРД</a:t>
            </a:r>
          </a:p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1400" spc="140" dirty="0">
              <a:solidFill>
                <a:prstClr val="white"/>
              </a:solidFill>
              <a:latin typeface="Arial" panose="020B0604020202020204" pitchFamily="34" charset="0"/>
              <a:ea typeface="Muller Light"/>
              <a:cs typeface="Arial" panose="020B0604020202020204" pitchFamily="34" charset="0"/>
              <a:sym typeface="Mulle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20" y="186409"/>
            <a:ext cx="4888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КОУ ВО «Борисоглебский кадетский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 корпус»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82" y="215804"/>
            <a:ext cx="7017250" cy="642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9"/>
            <a:ext cx="6732596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" y="186408"/>
            <a:ext cx="6299200" cy="665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14" y="2587035"/>
            <a:ext cx="56750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cs typeface="MV Boli" panose="02000500030200090000" pitchFamily="2" charset="0"/>
                <a:sym typeface="Muller Bold"/>
              </a:rPr>
              <a:t>ВИДЫ ПЕДАГОГИЧЕСКИХ КОНФЛИКТОВ</a:t>
            </a:r>
          </a:p>
          <a:p>
            <a:pPr lvl="0" algn="ctr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lvl="0" algn="ctr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Muller Bold"/>
              </a:rPr>
              <a:t>Борисоглебск– 2023 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D59651-F886-4C7B-A2C0-6F999DBEB010}"/>
              </a:ext>
            </a:extLst>
          </p:cNvPr>
          <p:cNvSpPr/>
          <p:nvPr/>
        </p:nvSpPr>
        <p:spPr>
          <a:xfrm>
            <a:off x="399228" y="554603"/>
            <a:ext cx="42222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КОУ ВО «Борисоглебский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кадетский корпус»</a:t>
            </a:r>
          </a:p>
        </p:txBody>
      </p:sp>
    </p:spTree>
    <p:extLst>
      <p:ext uri="{BB962C8B-B14F-4D97-AF65-F5344CB8AC3E}">
        <p14:creationId xmlns:p14="http://schemas.microsoft.com/office/powerpoint/2010/main" val="5299129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88291" y="409031"/>
            <a:ext cx="13369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Конфликты, связанные с недостатками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организации учебного процесса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28B7B-994A-43C2-B55D-BD498876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689" y="4641959"/>
            <a:ext cx="396274" cy="1322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E6FD40-FB76-4E6B-ADEB-2D7B4D598089}"/>
              </a:ext>
            </a:extLst>
          </p:cNvPr>
          <p:cNvSpPr/>
          <p:nvPr/>
        </p:nvSpPr>
        <p:spPr>
          <a:xfrm>
            <a:off x="345988" y="1710937"/>
            <a:ext cx="7694481" cy="47089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Здесь С.А. </a:t>
            </a:r>
            <a:r>
              <a:rPr lang="ru-RU" sz="2000" dirty="0" err="1">
                <a:solidFill>
                  <a:prstClr val="black"/>
                </a:solidFill>
              </a:rPr>
              <a:t>Мустафаева</a:t>
            </a:r>
            <a:r>
              <a:rPr lang="ru-RU" sz="2000" dirty="0">
                <a:solidFill>
                  <a:prstClr val="black"/>
                </a:solidFill>
              </a:rPr>
              <a:t> говорит о четырех конфликтных периодах у учащегося в течение его обучения в школе. </a:t>
            </a:r>
          </a:p>
          <a:p>
            <a:pPr lvl="0" algn="just"/>
            <a:r>
              <a:rPr lang="ru-RU" sz="2000" b="1" dirty="0">
                <a:solidFill>
                  <a:srgbClr val="C00000"/>
                </a:solidFill>
              </a:rPr>
              <a:t>Первый период </a:t>
            </a:r>
            <a:r>
              <a:rPr lang="ru-RU" sz="2000" dirty="0">
                <a:solidFill>
                  <a:prstClr val="black"/>
                </a:solidFill>
              </a:rPr>
              <a:t>наступает, когда ребенок идет в первый класс. В это время у него происходит смена ведущего вида деятельности, с игровой на учебную. Этот период может длиться от трех месяцев до полутора лет, в зависимости от способности первоклассника приспосабливаться к новым условиям. </a:t>
            </a:r>
          </a:p>
          <a:p>
            <a:pPr lvl="0" algn="just"/>
            <a:r>
              <a:rPr lang="ru-RU" sz="2000" b="1" dirty="0">
                <a:solidFill>
                  <a:srgbClr val="C00000"/>
                </a:solidFill>
              </a:rPr>
              <a:t>Второй конфликтный период</a:t>
            </a:r>
            <a:r>
              <a:rPr lang="ru-RU" sz="2000" dirty="0">
                <a:solidFill>
                  <a:prstClr val="black"/>
                </a:solidFill>
              </a:rPr>
              <a:t>, соответственно, наступает, когда обучающийся переходит в средние классы школы. Тогда, он должен заново приспосабливаться уже не к одному учителю, а к новым учителям, что само по себе очень трудно для ребенка.</a:t>
            </a:r>
          </a:p>
          <a:p>
            <a:pPr lvl="0" algn="just"/>
            <a:r>
              <a:rPr lang="ru-RU" sz="2000" b="1" dirty="0">
                <a:solidFill>
                  <a:srgbClr val="C00000"/>
                </a:solidFill>
              </a:rPr>
              <a:t>Третий конфликтный период </a:t>
            </a:r>
            <a:r>
              <a:rPr lang="ru-RU" sz="2000" dirty="0">
                <a:solidFill>
                  <a:prstClr val="black"/>
                </a:solidFill>
              </a:rPr>
              <a:t>возникает в 9 классе. тогда обучающийся стоит перед трудным выбором, идти ли в десятый класс или окончить обучение в школе и пойти в среднее специальное учебное заведение.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D576C-57EF-48AF-B070-368450AD3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455" y="0"/>
            <a:ext cx="392404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80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67747" y="421096"/>
            <a:ext cx="12958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Конфликты взаимодействий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D76FD-66C6-454C-910B-AB04E0F5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689" y="-13575"/>
            <a:ext cx="4034295" cy="66574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28B7B-994A-43C2-B55D-BD498876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689" y="2707866"/>
            <a:ext cx="396274" cy="1322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E6FD40-FB76-4E6B-ADEB-2D7B4D598089}"/>
              </a:ext>
            </a:extLst>
          </p:cNvPr>
          <p:cNvSpPr/>
          <p:nvPr/>
        </p:nvSpPr>
        <p:spPr>
          <a:xfrm>
            <a:off x="247311" y="1637994"/>
            <a:ext cx="7694481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Взаимодействия происходят между обучающимися, обучающимися и учителями, между учителями, учителями и администрацией школы.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32BEAD-13B2-4E3D-B682-EAA99D1B6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749" y="2974076"/>
            <a:ext cx="4627265" cy="346282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F7C59F-E35A-4101-87CC-A038B36D5CC3}"/>
              </a:ext>
            </a:extLst>
          </p:cNvPr>
          <p:cNvSpPr/>
          <p:nvPr/>
        </p:nvSpPr>
        <p:spPr>
          <a:xfrm>
            <a:off x="8711517" y="1830619"/>
            <a:ext cx="30814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chemeClr val="bg1"/>
                </a:solidFill>
              </a:rPr>
              <a:t>«Чтобы воспитывать другого, мы должны воспитать прежде всего себя»</a:t>
            </a:r>
          </a:p>
          <a:p>
            <a:endParaRPr lang="ru-RU" sz="2000" i="1" dirty="0">
              <a:solidFill>
                <a:schemeClr val="bg1"/>
              </a:solidFill>
            </a:endParaRP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 Николай Васильевич Гоголь</a:t>
            </a:r>
          </a:p>
          <a:p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4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67747" y="421096"/>
            <a:ext cx="12958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Мотивационные конфликты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 учителями и обучающимися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D76FD-66C6-454C-910B-AB04E0F5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689" y="-13575"/>
            <a:ext cx="4034295" cy="66574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28B7B-994A-43C2-B55D-BD498876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689" y="0"/>
            <a:ext cx="396274" cy="1322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E6FD40-FB76-4E6B-ADEB-2D7B4D598089}"/>
              </a:ext>
            </a:extLst>
          </p:cNvPr>
          <p:cNvSpPr/>
          <p:nvPr/>
        </p:nvSpPr>
        <p:spPr>
          <a:xfrm>
            <a:off x="0" y="1871478"/>
            <a:ext cx="3089190" cy="4093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Главная причина возникновения данных конфликтов – это слабая учебная мотивация, либо полное её отсутствие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обучающихся. В такой ситуации добросовестный учитель всеми силами пытается сначала заинтересовать ребенка, но в том случае, если это не помогает, переходит к более строгим методам.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7CFBC6-F101-4056-99C4-38B4DC80851F}"/>
              </a:ext>
            </a:extLst>
          </p:cNvPr>
          <p:cNvSpPr/>
          <p:nvPr/>
        </p:nvSpPr>
        <p:spPr>
          <a:xfrm>
            <a:off x="8473552" y="924268"/>
            <a:ext cx="36237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Например, педагог вызывает родителей или проводит регулярные беседы, превращающиеся для ребенка в бесполезные и скучнейшие лекции. В конце концов, у обучающегося, который и так страдал слабым уровнем мотивации, ко всему прочему, развивается еще и личная неприязнь к учителю, выливающаяся в постоянное противостояние. Вполне возможно, что неприязнь приобретет взаимный характер.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210357-DC74-4138-8FDE-5603E2061A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441"/>
          <a:stretch/>
        </p:blipFill>
        <p:spPr>
          <a:xfrm>
            <a:off x="3209658" y="2078906"/>
            <a:ext cx="4853312" cy="37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0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67747" y="421096"/>
            <a:ext cx="12958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«Решение острых проблем 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ищут за круглым столом»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D76FD-66C6-454C-910B-AB04E0F5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689" y="-13575"/>
            <a:ext cx="4034295" cy="66574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28B7B-994A-43C2-B55D-BD498876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689" y="2467170"/>
            <a:ext cx="396274" cy="13229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1CC430-B3F6-4515-8D7F-311A7D8E677D}"/>
              </a:ext>
            </a:extLst>
          </p:cNvPr>
          <p:cNvSpPr/>
          <p:nvPr/>
        </p:nvSpPr>
        <p:spPr>
          <a:xfrm>
            <a:off x="6724224" y="1478973"/>
            <a:ext cx="1154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Иванов 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60839C-EB9E-4798-8110-0EA789354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326" y="2215484"/>
            <a:ext cx="6206038" cy="41407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FDAEB-81E3-4D34-8FFD-64004793F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8141" y="1498314"/>
            <a:ext cx="3876843" cy="37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8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47417" y="227740"/>
            <a:ext cx="11279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Список литературы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F1E210-3B89-4EAD-AE12-B65243A74AB5}"/>
              </a:ext>
            </a:extLst>
          </p:cNvPr>
          <p:cNvSpPr/>
          <p:nvPr/>
        </p:nvSpPr>
        <p:spPr>
          <a:xfrm>
            <a:off x="212752" y="1009938"/>
            <a:ext cx="849335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1.Акинин, М. Д. Конфликт «учитель — ученик» / М. Д.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Акинин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В. Веригина. — Текст : непосредственный // Юный ученый. — 2016. — № 4 (7). — С. 85-91.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2.Казанович, Е. Ю. Стратегия сотрудничества при разрешении педагогических конфликтов / Е. Ю. Казанович ; Министерство образования Республики Беларусь, Белорусский государственный университет, Институт бизнеса БГУ. - Минск : Институт бизнеса БГУ, 2019. - 269 [2] с. 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3.Педагогические конфликты : учеб.-метод. пособие по курсу «"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Психология» (для студентов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 обучения) / М-во образования Рос. Федерации,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гос. ун-т ; [сост. : О. Г.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Петушкова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 - Магнитогорск :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МаГУ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 (Тип.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МаГУ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- 52 с.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4.Яковлева, Ю. М. Педагогические конфликты и управление ими на уроке иностранного языка =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Pedagogical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conflicts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Ю. М. Яковлева // Язык. Культура. Коммуникация: изучение и обучение: сборник научных трудов V Международной научно-практической конференции, 14-15 октября 2021 года, г. Орел. - Орёл : ОГУ им. И. С. Тургенева, 2021. - С. 294-302.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5A2DAF-2707-4818-AD13-6799732DD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860" y="14016"/>
            <a:ext cx="3347141" cy="66162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7FE33F-ABA1-4F65-ACD3-234B801AE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860" y="2659297"/>
            <a:ext cx="397994" cy="13229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C4390-9018-4777-A17D-8439BFFCD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9801" y="2259974"/>
            <a:ext cx="323725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59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337" y="22252"/>
            <a:ext cx="7535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Еще больше  новых брендов"/>
          <p:cNvSpPr txBox="1"/>
          <p:nvPr/>
        </p:nvSpPr>
        <p:spPr>
          <a:xfrm>
            <a:off x="231320" y="1852573"/>
            <a:ext cx="6067880" cy="3787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uller Bold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Организация работы по психологической адаптации несовершеннолетних иностранных граждан в образовательных организациях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uller Bold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uller Bold"/>
              <a:cs typeface="Arial" panose="020B0604020202020204" pitchFamily="34" charset="0"/>
              <a:sym typeface="Muller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                     Насонова Дина Викторовна,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заведующий отделом ГБУ ВО ЦПППиРД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kumimoji="0" sz="1400" b="0" i="0" u="none" strike="noStrike" kern="1200" cap="none" spc="1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uller Light"/>
              <a:cs typeface="Arial" panose="020B0604020202020204" pitchFamily="34" charset="0"/>
              <a:sym typeface="Mulle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20" y="186409"/>
            <a:ext cx="4888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КОУ ВО «Борисоглебский кадетский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корпус»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82" y="215804"/>
            <a:ext cx="7017250" cy="642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9"/>
            <a:ext cx="6732596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" y="186408"/>
            <a:ext cx="6299200" cy="665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14" y="2587035"/>
            <a:ext cx="56750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MV Boli" panose="02000500030200090000" pitchFamily="2" charset="0"/>
                <a:sym typeface="Muller Bold"/>
              </a:rPr>
              <a:t>Спасибо за внимание!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ED0D0C-27E2-476D-B994-DD3B3FDB4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975" y="1101376"/>
            <a:ext cx="4827340" cy="48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13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02239-CEBC-45E2-8946-BAD33861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1" y="8310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4F7A32"/>
                </a:solidFill>
              </a:rPr>
              <a:t>СОДЕРЖАНИЕ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D6E8F138-2F68-41B8-A59D-06FB70CEAF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0545018"/>
                  </p:ext>
                </p:extLst>
              </p:nvPr>
            </p:nvGraphicFramePr>
            <p:xfrm>
              <a:off x="-169428" y="1408670"/>
              <a:ext cx="12601674" cy="5214552"/>
            </p:xfrm>
            <a:graphic>
              <a:graphicData uri="http://schemas.microsoft.com/office/powerpoint/2016/summaryzoom">
                <psuz:summaryZm>
                  <psuz:summaryZmObj sectionId="{C189978C-950B-4B77-9ECB-402350F0B309}">
                    <psuz:zmPr id="{3D11F92C-E63D-40FF-8C2F-673505E33041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212" y="156436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8A34D2E-DF49-4920-AD17-DE36651BD5F3}">
                    <psuz:zmPr id="{685E2382-F83A-4810-B725-2B93228F7B0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67597" y="156436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95857F8-F879-4EAA-91C2-7182BEFB69BA}">
                    <psuz:zmPr id="{283B0250-F6F1-4B7D-8CCA-D03874D04C6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352982" y="156436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2A31209-F8E3-4F86-BD41-4E16A936B138}">
                    <psuz:zmPr id="{3934D941-3BDA-4043-BC02-2A9887FF4A9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38367" y="156436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5020CF1-D57A-49D2-9583-3D651AD34690}">
                    <psuz:zmPr id="{32BAFDC1-9C59-42C0-B25C-981A36A94241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212" y="1825093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BB3DF30-73B9-47EF-89B7-6527BEE64980}">
                    <psuz:zmPr id="{E953448D-9313-49C6-B5C8-B17B6F0CD3CB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67597" y="1825093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226C3C2-BEFF-475E-B1C8-89DB941B31CF}">
                    <psuz:zmPr id="{19267454-1CFF-40D0-A9CB-B75667656A3A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352982" y="1825093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805BC98-8212-4325-AF02-1A1CBF445B95}">
                    <psuz:zmPr id="{3D2BEA68-6188-4EB0-95E7-1EF4B3B47AD9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38367" y="1825093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87F88DE-B6A4-4110-A2BF-88453D0F5AA9}">
                    <psuz:zmPr id="{2A79C640-8684-4585-A1E1-472A1F4F7A58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212" y="3493750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3CB068E-3AEF-40C5-8486-8A8DD475D6FB}">
                    <psuz:zmPr id="{5C2BAD55-B905-4B32-BA1A-A078CBA65707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67597" y="3493750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CA7B154-2F68-437A-8854-EC79A220FFC7}">
                    <psuz:zmPr id="{E31E5386-1E6F-4AC6-B973-D1C9D282596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352982" y="3493750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9F0BCD6-60AA-4F6A-A7A6-BC16FCC8F92E}">
                    <psuz:zmPr id="{53ABC66C-7188-4941-99EC-67BFC43FDAB8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38367" y="3493750"/>
                          <a:ext cx="2781094" cy="1564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D6E8F138-2F68-41B8-A59D-06FB70CEAF5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169428" y="1408670"/>
                <a:ext cx="12601674" cy="5214552"/>
                <a:chOff x="-169428" y="1408670"/>
                <a:chExt cx="12601674" cy="5214552"/>
              </a:xfrm>
            </p:grpSpPr>
            <p:pic>
              <p:nvPicPr>
                <p:cNvPr id="3" name="Рисунок 3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2784" y="1565106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Рисунок 4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98169" y="1565106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Рисунок 6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83554" y="1565106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Рисунок 7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68939" y="1565106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Рисунок 8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784" y="3233763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Рисунок 9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8169" y="3233763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Рисунок 10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83554" y="3233763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Рисунок 11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68939" y="3233763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Рисунок 12">
                  <a:hlinkClick r:id="rId2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2784" y="4902420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Рисунок 13">
                  <a:hlinkClick r:id="rId2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98169" y="4902420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4" name="Рисунок 14">
                  <a:hlinkClick r:id="rId2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83554" y="4902420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5" name="Рисунок 15">
                  <a:hlinkClick r:id="rId2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68939" y="4902420"/>
                  <a:ext cx="2781094" cy="156436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12726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73674" y="241314"/>
            <a:ext cx="92922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</a:t>
            </a:r>
          </a:p>
          <a:p>
            <a:pPr algn="ctr"/>
            <a:r>
              <a:rPr lang="ru-RU" sz="40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конфликта</a:t>
            </a:r>
            <a:endParaRPr lang="ru-RU" sz="4000" b="1" dirty="0">
              <a:solidFill>
                <a:srgbClr val="4F7A3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A48762-5ECA-4475-AA9E-999EF4C529EC}"/>
              </a:ext>
            </a:extLst>
          </p:cNvPr>
          <p:cNvSpPr/>
          <p:nvPr/>
        </p:nvSpPr>
        <p:spPr>
          <a:xfrm>
            <a:off x="512179" y="1615109"/>
            <a:ext cx="7612780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конфликт – взаимодействие субъектов педагогической системы, обусловленное противоречиями, возникающими в образовательном процессе.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4374B-6272-4687-8E0D-383EB3FC5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252" y="35361"/>
            <a:ext cx="3870749" cy="65948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654F62-D29C-4B77-AA78-9413B37A0502}"/>
              </a:ext>
            </a:extLst>
          </p:cNvPr>
          <p:cNvSpPr/>
          <p:nvPr/>
        </p:nvSpPr>
        <p:spPr>
          <a:xfrm>
            <a:off x="8046266" y="588765"/>
            <a:ext cx="44207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</a:rPr>
              <a:t>«Если в жизни есть возможность сделать шаг назад, чтобы избежать конфликта – лучше его сделать»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</a:rPr>
              <a:t>Мусабеков Р.</a:t>
            </a:r>
            <a:endParaRPr lang="ru-RU" sz="2000" i="1" dirty="0">
              <a:solidFill>
                <a:schemeClr val="bg1"/>
              </a:solidFill>
              <a:latin typeface="Miama Nueva" panose="02000603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5D891-D3A4-4B94-ABEB-3B3422640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946" y="1918875"/>
            <a:ext cx="536494" cy="1322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45545A-9C0E-4782-B951-467D2F679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817" y="3466002"/>
            <a:ext cx="3113902" cy="3113902"/>
          </a:xfrm>
          <a:prstGeom prst="rect">
            <a:avLst/>
          </a:prstGeom>
        </p:spPr>
      </p:pic>
      <p:pic>
        <p:nvPicPr>
          <p:cNvPr id="6" name="Мультфильм Конфликт">
            <a:hlinkClick r:id="" action="ppaction://media"/>
            <a:extLst>
              <a:ext uri="{FF2B5EF4-FFF2-40B4-BE49-F238E27FC236}">
                <a16:creationId xmlns:a16="http://schemas.microsoft.com/office/drawing/2014/main" id="{9747131B-B44E-41F2-943C-03520860C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1251" y="3952604"/>
            <a:ext cx="3870749" cy="2677656"/>
          </a:xfrm>
          <a:prstGeom prst="rect">
            <a:avLst/>
          </a:prstGeom>
        </p:spPr>
      </p:pic>
      <p:pic>
        <p:nvPicPr>
          <p:cNvPr id="10" name="Рисунок 9" descr="Видеокамера">
            <a:extLst>
              <a:ext uri="{FF2B5EF4-FFF2-40B4-BE49-F238E27FC236}">
                <a16:creationId xmlns:a16="http://schemas.microsoft.com/office/drawing/2014/main" id="{B9E03431-7D1B-4969-88F5-F05DB4359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99424" y="31343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66118" y="201262"/>
            <a:ext cx="12958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Типология педагогических конфликтов 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типа их проявления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E2EBC1-43F4-43A7-92B3-F86D84A40425}"/>
              </a:ext>
            </a:extLst>
          </p:cNvPr>
          <p:cNvSpPr/>
          <p:nvPr/>
        </p:nvSpPr>
        <p:spPr>
          <a:xfrm>
            <a:off x="140044" y="1269868"/>
            <a:ext cx="11911912" cy="5324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C00000"/>
                </a:solidFill>
              </a:rPr>
              <a:t>●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подлинный, </a:t>
            </a:r>
            <a:r>
              <a:rPr lang="ru-RU" sz="2000" dirty="0"/>
              <a:t>когда столкновение интересов существует объективно, осознается участниками и не зависит от какого-либо изменяющегося фактора;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●</a:t>
            </a:r>
            <a:r>
              <a:rPr lang="ru-RU" sz="2000" b="1" dirty="0">
                <a:solidFill>
                  <a:srgbClr val="C00000"/>
                </a:solidFill>
              </a:rPr>
              <a:t>случайный (или условный), </a:t>
            </a:r>
            <a:r>
              <a:rPr lang="ru-RU" sz="2000" dirty="0"/>
              <a:t>в котором конфликтные отношения возникают в силу случайных, поддающихся изменению обстоятельств, не осознаваемых участниками конфликта. Такие конфликты могут быть прекращены, если участники осознают реально имеющиеся возможности;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●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смещенный,</a:t>
            </a:r>
            <a:r>
              <a:rPr lang="ru-RU" sz="2000" dirty="0"/>
              <a:t> где воспринимаемые причины конфликта косвенно связаны с объективными причинами, лежащими в его основе. Такой конфликт может быть выражением истинных конфликтных отношений, но в символической форме;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●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неверно приписанный</a:t>
            </a:r>
            <a:r>
              <a:rPr lang="ru-RU" sz="2000" dirty="0"/>
              <a:t>, когда конфликтные отношения приписываются не тем сторонам, между которыми разыгрывается действительный конфликт. Это делается либо преднамеренно с целью спровоцировать столкновение в группе противника, «затушевав» тем самым конфликт между его истинными участниками, либо непреднамеренно, в силу отсутствия истинной информации о существующем конфликте;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● скрытый, </a:t>
            </a:r>
            <a:r>
              <a:rPr lang="ru-RU" sz="2000" dirty="0"/>
              <a:t>в котором конфликтные отношения в силу объективных причин </a:t>
            </a:r>
          </a:p>
          <a:p>
            <a:pPr algn="just"/>
            <a:r>
              <a:rPr lang="ru-RU" sz="2000" dirty="0"/>
              <a:t>должны иметь место, но не актуализируются;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●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ложный, </a:t>
            </a:r>
            <a:r>
              <a:rPr lang="ru-RU" sz="2000" dirty="0"/>
              <a:t>не имеющий объективных оснований и возникающий в результате </a:t>
            </a:r>
          </a:p>
          <a:p>
            <a:pPr algn="just"/>
            <a:r>
              <a:rPr lang="ru-RU" sz="2000" dirty="0"/>
              <a:t>ложных представлений или недоразумений.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AB5339-9574-4FCC-9D66-1D74305D7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152" y="5075291"/>
            <a:ext cx="2698430" cy="16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58901" y="194460"/>
            <a:ext cx="12958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Типология педагогических конфликтов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направленности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4675FA4-9288-4362-B8C9-C820DB8AB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439830"/>
              </p:ext>
            </p:extLst>
          </p:nvPr>
        </p:nvGraphicFramePr>
        <p:xfrm>
          <a:off x="385520" y="1277953"/>
          <a:ext cx="10981377" cy="3485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4FEFA-83BD-42DB-A6E4-3CE982D5A8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845" y="4763602"/>
            <a:ext cx="7514896" cy="17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83956" y="285803"/>
            <a:ext cx="12958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Типология педагогических конфликтов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длительности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D76FD-66C6-454C-910B-AB04E0F5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48" y="76305"/>
            <a:ext cx="3301951" cy="65493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28B7B-994A-43C2-B55D-BD498876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372" y="2653656"/>
            <a:ext cx="396274" cy="1322947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901F84A-3C1C-4807-AA01-398BDB87D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979018"/>
              </p:ext>
            </p:extLst>
          </p:nvPr>
        </p:nvGraphicFramePr>
        <p:xfrm>
          <a:off x="1069884" y="1703759"/>
          <a:ext cx="7346276" cy="4545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9DBA68-5C9F-4CEA-8856-AF7B5C04CAD8}"/>
              </a:ext>
            </a:extLst>
          </p:cNvPr>
          <p:cNvSpPr/>
          <p:nvPr/>
        </p:nvSpPr>
        <p:spPr>
          <a:xfrm>
            <a:off x="9288965" y="556588"/>
            <a:ext cx="290303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chemeClr val="bg1"/>
                </a:solidFill>
              </a:rPr>
              <a:t>Слова, рождённые обидой, не торопись произносить. 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</a:rPr>
              <a:t>© А. Дементьев.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</a:rPr>
              <a:t>***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</a:rPr>
              <a:t>Пусть всё - ко дну, пусть всё - в утиль,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</a:rPr>
              <a:t>Когда в душе не та погода!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</a:rPr>
              <a:t>...Но стихнет буря, ляжет штиль,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</a:rPr>
              <a:t>А клочья чувств, увы, в отходы.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18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66118" y="201262"/>
            <a:ext cx="12739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педагогических конфликтов 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М. М. Рыбаковой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1077811-4F87-42C9-9CA2-2B03E0BD2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778368"/>
              </p:ext>
            </p:extLst>
          </p:nvPr>
        </p:nvGraphicFramePr>
        <p:xfrm>
          <a:off x="263510" y="1352334"/>
          <a:ext cx="11417845" cy="5085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7555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83956" y="285803"/>
            <a:ext cx="12958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Типология педагогических конфликтов </a:t>
            </a:r>
          </a:p>
          <a:p>
            <a:pPr lvl="0" algn="ctr"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зависимости </a:t>
            </a: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субъектов (В. Воронин)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5130C-FA8A-4C78-8DE2-FD56BF9B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846047"/>
            <a:ext cx="396274" cy="13229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28B7B-994A-43C2-B55D-BD498876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604" y="2416799"/>
            <a:ext cx="396274" cy="1322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E6FD40-FB76-4E6B-ADEB-2D7B4D598089}"/>
              </a:ext>
            </a:extLst>
          </p:cNvPr>
          <p:cNvSpPr/>
          <p:nvPr/>
        </p:nvSpPr>
        <p:spPr>
          <a:xfrm>
            <a:off x="345989" y="1922470"/>
            <a:ext cx="4444314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1. ученик-ученик;</a:t>
            </a:r>
          </a:p>
          <a:p>
            <a:r>
              <a:rPr lang="ru-RU" sz="2000" dirty="0"/>
              <a:t>2. ученик-учитель;</a:t>
            </a:r>
          </a:p>
          <a:p>
            <a:r>
              <a:rPr lang="ru-RU" sz="2000" dirty="0"/>
              <a:t>3. ученик-родители;</a:t>
            </a:r>
          </a:p>
          <a:p>
            <a:r>
              <a:rPr lang="ru-RU" sz="2000" dirty="0"/>
              <a:t>4. ученик-администратор;</a:t>
            </a:r>
          </a:p>
          <a:p>
            <a:r>
              <a:rPr lang="ru-RU" sz="2000" dirty="0"/>
              <a:t>5. учитель-учитель;</a:t>
            </a:r>
          </a:p>
          <a:p>
            <a:r>
              <a:rPr lang="ru-RU" sz="2000" dirty="0"/>
              <a:t>6. учитель-родители;</a:t>
            </a:r>
          </a:p>
          <a:p>
            <a:r>
              <a:rPr lang="ru-RU" sz="2000" dirty="0"/>
              <a:t>7. учитель-администратор;</a:t>
            </a:r>
          </a:p>
          <a:p>
            <a:r>
              <a:rPr lang="ru-RU" sz="2000" dirty="0"/>
              <a:t>8. родители-родители;</a:t>
            </a:r>
          </a:p>
          <a:p>
            <a:r>
              <a:rPr lang="ru-RU" sz="2000" dirty="0"/>
              <a:t>9. родители-администратор;</a:t>
            </a:r>
          </a:p>
          <a:p>
            <a:r>
              <a:rPr lang="ru-RU" sz="2000" dirty="0"/>
              <a:t>10. администратор-администратор.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21EFFC-62C1-4298-8E60-D2F06311E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806" y="1793462"/>
            <a:ext cx="6906670" cy="43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3322" y="255771"/>
            <a:ext cx="114178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Типология педагогических конфликтов 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С.А. </a:t>
            </a:r>
            <a:r>
              <a:rPr lang="ru-RU" sz="3200" b="1" dirty="0" err="1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Мустафаевой</a:t>
            </a:r>
            <a:r>
              <a:rPr lang="ru-RU" sz="3200" b="1" dirty="0">
                <a:solidFill>
                  <a:srgbClr val="4F7A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F7A3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-1611" r="-45273" b="95720"/>
          <a:stretch/>
        </p:blipFill>
        <p:spPr bwMode="auto">
          <a:xfrm>
            <a:off x="1" y="-103160"/>
            <a:ext cx="10871201" cy="3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9" b="95982"/>
          <a:stretch/>
        </p:blipFill>
        <p:spPr bwMode="auto">
          <a:xfrm>
            <a:off x="1" y="6630260"/>
            <a:ext cx="12192000" cy="2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C066C-A43A-4927-ABEF-075CF916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4" y="2653657"/>
            <a:ext cx="536494" cy="1322947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1077811-4F87-42C9-9CA2-2B03E0BD2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91240"/>
              </p:ext>
            </p:extLst>
          </p:nvPr>
        </p:nvGraphicFramePr>
        <p:xfrm>
          <a:off x="300580" y="1367909"/>
          <a:ext cx="11178847" cy="5085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20240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5104</TotalTime>
  <Words>1111</Words>
  <Application>Microsoft Office PowerPoint</Application>
  <PresentationFormat>Широкоэкранный</PresentationFormat>
  <Paragraphs>115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Miama Nueva</vt:lpstr>
      <vt:lpstr>Times New Roman</vt:lpstr>
      <vt:lpstr>Тема Office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ИГОРЬ</cp:lastModifiedBy>
  <cp:revision>196</cp:revision>
  <cp:lastPrinted>2022-09-19T08:28:20Z</cp:lastPrinted>
  <dcterms:created xsi:type="dcterms:W3CDTF">2022-05-05T09:59:39Z</dcterms:created>
  <dcterms:modified xsi:type="dcterms:W3CDTF">2023-02-02T08:14:37Z</dcterms:modified>
</cp:coreProperties>
</file>