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75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FAF62D-9A19-4782-B86F-FF04761CD60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CEFB75-E1A1-472B-83CC-0F297CB99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3;&#1086;&#1074;&#1072;&#1103;%20&#1087;&#1072;&#1087;&#1082;&#1072;\InShot_20221010_234406897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3;&#1086;&#1074;&#1072;&#1103;%20&#1087;&#1072;&#1087;&#1082;&#1072;\VID_20221202_091408.mp4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3;&#1086;&#1074;&#1072;&#1103;%20&#1087;&#1072;&#1087;&#1082;&#1072;\VID_20221201_153856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&#1053;&#1086;&#1074;&#1072;&#1103;%20&#1087;&#1072;&#1087;&#1082;&#1072;\VID_20221115_090549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929618" cy="3643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Научив ребенка говорить</a:t>
            </a:r>
            <a:r>
              <a:rPr lang="ru-RU" sz="3200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</a:t>
            </a:r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b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мы научим его мыслить и творить…</a:t>
            </a:r>
            <a:b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Использование технологии «Речевой фитнес» для формирования личности ребенка в ходе овладения речевой деятельностью в раннем возрасте.</a:t>
            </a:r>
            <a:b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437112"/>
            <a:ext cx="4572032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Подготовила Костина Н.В.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воспитатель группы «Солнышко»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МБДОУ №14 Золотая рыбка»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81915" y="5733256"/>
            <a:ext cx="1156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Лакинск</a:t>
            </a:r>
          </a:p>
          <a:p>
            <a:r>
              <a:rPr lang="ru-RU" dirty="0" smtClean="0"/>
              <a:t>  2022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36907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Игра на координацию речи с движением «Снежинки»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Снежинки </a:t>
            </a:r>
            <a:r>
              <a:rPr lang="ru-RU" sz="2200" dirty="0" err="1" smtClean="0">
                <a:solidFill>
                  <a:srgbClr val="002060"/>
                </a:solidFill>
              </a:rPr>
              <a:t>зимнии</a:t>
            </a:r>
            <a:r>
              <a:rPr lang="ru-RU" sz="2200" dirty="0" smtClean="0">
                <a:solidFill>
                  <a:srgbClr val="002060"/>
                </a:solidFill>
              </a:rPr>
              <a:t> тихо кружатся, </a:t>
            </a:r>
            <a:r>
              <a:rPr lang="ru-RU" sz="2200" i="1" dirty="0" smtClean="0">
                <a:solidFill>
                  <a:srgbClr val="002060"/>
                </a:solidFill>
              </a:rPr>
              <a:t>(кружатся на цыпочках, руки в стороны)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Снежинки  нам под ноги тихо ложатся </a:t>
            </a:r>
            <a:r>
              <a:rPr lang="ru-RU" sz="2200" i="1" dirty="0" smtClean="0">
                <a:solidFill>
                  <a:srgbClr val="002060"/>
                </a:solidFill>
              </a:rPr>
              <a:t>(приседают)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И под ногами хрустят ,и скрипят </a:t>
            </a:r>
            <a:r>
              <a:rPr lang="ru-RU" sz="2200" i="1" dirty="0" smtClean="0">
                <a:solidFill>
                  <a:srgbClr val="002060"/>
                </a:solidFill>
              </a:rPr>
              <a:t>(движения руками вправо - влево)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Будто опять закружиться хотят. </a:t>
            </a:r>
            <a:r>
              <a:rPr lang="ru-RU" sz="2200" i="1" dirty="0" smtClean="0">
                <a:solidFill>
                  <a:srgbClr val="002060"/>
                </a:solidFill>
              </a:rPr>
              <a:t>(поднимаются, кружатся)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«Мы топаем ногами»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Мы топаем ногами,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Мы хлопаем руками,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Киваем головами,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Мы руки поднимаем,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Мы руки опускаем,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Мы руки подаем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И бегаем кругом. </a:t>
            </a:r>
            <a:r>
              <a:rPr lang="ru-RU" sz="2200" i="1" dirty="0" smtClean="0">
                <a:solidFill>
                  <a:srgbClr val="002060"/>
                </a:solidFill>
              </a:rPr>
              <a:t>(Стоп!)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MG_20220426_0734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4571" b="5143"/>
          <a:stretch>
            <a:fillRect/>
          </a:stretch>
        </p:blipFill>
        <p:spPr bwMode="auto">
          <a:xfrm>
            <a:off x="4283968" y="404665"/>
            <a:ext cx="4367907" cy="295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467600" cy="10112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Пальчиковые игры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на основе сказок 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6" name="Picture 3" descr="C:\Users\User\Desktop\IMG_20220426_0909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Пальчиковые игры с предметами или  </a:t>
            </a:r>
            <a:r>
              <a:rPr lang="ru-RU" b="1" dirty="0" err="1" smtClean="0">
                <a:solidFill>
                  <a:srgbClr val="FF0000"/>
                </a:solidFill>
              </a:rPr>
              <a:t>самомассаж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InShot_20221010_234406897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714488"/>
            <a:ext cx="7429552" cy="48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285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дыхание очень важно для развития речи, так как дыхание влияет на звукопроизношение, артикуляцию и развитие голоса.</a:t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дыхательной гимнастики: «Листочки», «Снежинки», «Вертушки», «Птичка», «Дудочка», «Кораблики».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C:\Users\User\Desktop\IMG_20221201_102154.jpg"/>
          <p:cNvPicPr>
            <a:picLocks noChangeAspect="1" noChangeArrowheads="1"/>
          </p:cNvPicPr>
          <p:nvPr/>
        </p:nvPicPr>
        <p:blipFill>
          <a:blip r:embed="rId3" cstate="print"/>
          <a:srcRect t="31351" r="5767"/>
          <a:stretch>
            <a:fillRect/>
          </a:stretch>
        </p:blipFill>
        <p:spPr bwMode="auto">
          <a:xfrm>
            <a:off x="4929190" y="2857496"/>
            <a:ext cx="3991028" cy="2857520"/>
          </a:xfrm>
          <a:prstGeom prst="rect">
            <a:avLst/>
          </a:prstGeom>
          <a:noFill/>
        </p:spPr>
      </p:pic>
      <p:pic>
        <p:nvPicPr>
          <p:cNvPr id="6" name="VID_20221202_091408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857496"/>
            <a:ext cx="4572032" cy="34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998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руки и речи у детей шло одновременно.  Сначала развиваются движения пальцев рук, затем появляется артикуляция слогов. Поэтому уровень развития речи находится в прямой зависимости от степени сформированности движений пальцев рук. Пальчиковые игры и игры на развитие мелкой моторики.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2" descr="C:\Users\User\Desktop\солнышко\фото 2021-2022\IMG_20211021_1657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7620"/>
          <a:stretch>
            <a:fillRect/>
          </a:stretch>
        </p:blipFill>
        <p:spPr bwMode="auto">
          <a:xfrm>
            <a:off x="214282" y="3071810"/>
            <a:ext cx="4595603" cy="318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User\Desktop\солнышко\разные фото 2020-21\IMG_20201207_105819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 l="4329" r="4193" b="35283"/>
          <a:stretch>
            <a:fillRect/>
          </a:stretch>
        </p:blipFill>
        <p:spPr bwMode="auto">
          <a:xfrm>
            <a:off x="5000628" y="2571744"/>
            <a:ext cx="3800476" cy="387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VID_20221201_153856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714488"/>
            <a:ext cx="6500858" cy="487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118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 концу учебного года мы видим: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1. сформированы произвольные координированные движения органов артикуляции.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2. Сформированы артикуляционные уклады для основных фонетических групп звуков.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3. Развита мелкая и крупная моторика.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4. Сформировано правильное физиологическое и речевое дыхание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5. Уровень сформированности словарного запаса соответствует возрастной норме.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7. Развиты память и внимание.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8. Сформированы навыки координации речи с движением.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9. Сформирована </a:t>
            </a:r>
            <a:r>
              <a:rPr lang="ru-RU" sz="2400" dirty="0" err="1" smtClean="0">
                <a:solidFill>
                  <a:srgbClr val="0070C0"/>
                </a:solidFill>
              </a:rPr>
              <a:t>темпо-ритмической</a:t>
            </a:r>
            <a:r>
              <a:rPr lang="ru-RU" sz="2400" dirty="0" smtClean="0">
                <a:solidFill>
                  <a:srgbClr val="0070C0"/>
                </a:solidFill>
              </a:rPr>
              <a:t> сторона речи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833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Franklin Gothic Demi" pitchFamily="34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Franklin Gothic Demi" pitchFamily="34" charset="0"/>
              </a:rPr>
              <a:t>оощряя детскую любознательность, утоляя жажду познания маленьких  почемучек и направляя их активную двигательную деятельность, мы развиваем детские  способности . Только через действие ребёнок сможет познать многообразие окружающего мира и определить собственное место в нём.</a:t>
            </a:r>
            <a:r>
              <a:rPr lang="ru-RU" sz="2800" b="1" i="1" cap="all" dirty="0" smtClean="0">
                <a:solidFill>
                  <a:srgbClr val="002060"/>
                </a:solidFill>
                <a:latin typeface="Franklin Gothic Demi" pitchFamily="34" charset="0"/>
              </a:rPr>
              <a:t> </a:t>
            </a:r>
            <a:br>
              <a:rPr lang="ru-RU" sz="2800" b="1" i="1" cap="all" dirty="0" smtClean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2800" b="1" i="1" cap="all" dirty="0" smtClean="0">
                <a:solidFill>
                  <a:srgbClr val="C00000"/>
                </a:solidFill>
                <a:latin typeface="Franklin Gothic Demi" pitchFamily="34" charset="0"/>
              </a:rPr>
              <a:t> </a:t>
            </a:r>
            <a:r>
              <a:rPr lang="ru-RU" sz="2800" b="1" i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РебЁнок</a:t>
            </a: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– НЕ СОСУД, </a:t>
            </a:r>
            <a:b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КОТОРЫЙ  НАДО ЗАПОЛНИТЬ, А ФАКЕЛ,</a:t>
            </a:r>
            <a:b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КОТОРЫЙ  НАДО ЗАЖЕЧЬ</a:t>
            </a:r>
            <a:r>
              <a:rPr lang="ru-RU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4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солнышко\фото 2022-2023\IMG_20221118_1057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593" t="14848" r="25165" b="37152"/>
          <a:stretch>
            <a:fillRect/>
          </a:stretch>
        </p:blipFill>
        <p:spPr bwMode="auto">
          <a:xfrm>
            <a:off x="539552" y="116632"/>
            <a:ext cx="7929618" cy="431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солнышко\фото 2022-2023\IMG_20221019_085107.jpg"/>
          <p:cNvPicPr>
            <a:picLocks noChangeAspect="1" noChangeArrowheads="1"/>
          </p:cNvPicPr>
          <p:nvPr/>
        </p:nvPicPr>
        <p:blipFill>
          <a:blip r:embed="rId3" cstate="print"/>
          <a:srcRect l="5015" t="33115" r="35696" b="1008"/>
          <a:stretch>
            <a:fillRect/>
          </a:stretch>
        </p:blipFill>
        <p:spPr bwMode="auto">
          <a:xfrm>
            <a:off x="285720" y="3429000"/>
            <a:ext cx="385765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солнышко\фото 2022-2023\IMG_20221118_160105.jpg"/>
          <p:cNvPicPr>
            <a:picLocks noChangeAspect="1" noChangeArrowheads="1"/>
          </p:cNvPicPr>
          <p:nvPr/>
        </p:nvPicPr>
        <p:blipFill>
          <a:blip r:embed="rId4" cstate="print"/>
          <a:srcRect t="12197" r="5960" b="4385"/>
          <a:stretch>
            <a:fillRect/>
          </a:stretch>
        </p:blipFill>
        <p:spPr bwMode="auto">
          <a:xfrm>
            <a:off x="4286248" y="3571876"/>
            <a:ext cx="4509942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572560" cy="2714644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Формирование речи является одной  из основных характеристик общего развития ребенка. Ранний возраст – такой уникальный период жизни, в котором закладываются и формируются мышление, память, сенсорные представления и главное, речь ребенка. И что приобретет ребенок, как он будет применять полученные знания и умения, во многом зависит от его взрослого окружения. </a:t>
            </a:r>
            <a:br>
              <a:rPr lang="ru-RU" sz="2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Дружная семья </a:t>
            </a:r>
            <a:r>
              <a:rPr lang="ru-RU" sz="22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Непокоровой</a:t>
            </a:r>
            <a:r>
              <a:rPr lang="ru-RU" sz="2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Вики,Юли</a:t>
            </a:r>
            <a:r>
              <a:rPr lang="ru-RU" sz="2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! </a:t>
            </a:r>
            <a:r>
              <a:rPr lang="ru-RU" sz="3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00" b="15901"/>
          <a:stretch/>
        </p:blipFill>
        <p:spPr>
          <a:xfrm>
            <a:off x="5652120" y="2357430"/>
            <a:ext cx="3214062" cy="389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959692"/>
            <a:ext cx="4714908" cy="3528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717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Важное значение в развитии речи детей раннего возраста имеет:</a:t>
            </a:r>
            <a:b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развитие мелкой моторики пальцев рук;</a:t>
            </a:r>
            <a:b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развитие артикуляционного аппарата;</a:t>
            </a:r>
            <a:b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развитие плавного длительного выдоха;</a:t>
            </a:r>
            <a:b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развитие чувство ритма;</a:t>
            </a:r>
            <a:b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развитие слуха</a:t>
            </a:r>
            <a:r>
              <a:rPr lang="ru-RU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3" name="Picture 2" descr="C:\Users\User\Desktop\солнышко\фото 2021-2022\IMG_20211110_090222.jpg"/>
          <p:cNvPicPr>
            <a:picLocks noChangeAspect="1" noChangeArrowheads="1"/>
          </p:cNvPicPr>
          <p:nvPr/>
        </p:nvPicPr>
        <p:blipFill>
          <a:blip r:embed="rId2" cstate="print"/>
          <a:srcRect l="4372" t="18100" b="17455"/>
          <a:stretch>
            <a:fillRect/>
          </a:stretch>
        </p:blipFill>
        <p:spPr bwMode="auto">
          <a:xfrm>
            <a:off x="4000496" y="2214554"/>
            <a:ext cx="484976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солнышко\фото 2022-2023\IMG_20220902_091925.jpg"/>
          <p:cNvPicPr>
            <a:picLocks noChangeAspect="1" noChangeArrowheads="1"/>
          </p:cNvPicPr>
          <p:nvPr/>
        </p:nvPicPr>
        <p:blipFill>
          <a:blip r:embed="rId3" cstate="print"/>
          <a:srcRect l="8228" t="32359" r="9362" b="19002"/>
          <a:stretch>
            <a:fillRect/>
          </a:stretch>
        </p:blipFill>
        <p:spPr bwMode="auto">
          <a:xfrm>
            <a:off x="0" y="3429000"/>
            <a:ext cx="3970444" cy="289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7974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429684" cy="60453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«Речевой фитнес» автор Горлова Н.А, Горлова О.А</a:t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</a:rPr>
              <a:t>Речевой фитнес – это технология профилактика и коррекция нарушений речи через специально организованные игровые упражнения с использованием артикуляционной и фонетической гимнастики, а также игр с речевым сопровождением и пальцами рук.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Фонетическая зарядка, которая используется для развития </a:t>
            </a:r>
            <a:r>
              <a:rPr lang="ru-RU" sz="2000" dirty="0" err="1" smtClean="0">
                <a:solidFill>
                  <a:srgbClr val="002060"/>
                </a:solidFill>
              </a:rPr>
              <a:t>звуко</a:t>
            </a:r>
            <a:r>
              <a:rPr lang="ru-RU" sz="2000" dirty="0" smtClean="0">
                <a:solidFill>
                  <a:srgbClr val="002060"/>
                </a:solidFill>
              </a:rPr>
              <a:t>- произносительных </a:t>
            </a:r>
            <a:r>
              <a:rPr lang="ru-RU" sz="2000" dirty="0" smtClean="0">
                <a:solidFill>
                  <a:srgbClr val="002060"/>
                </a:solidFill>
              </a:rPr>
              <a:t>навыков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pic>
        <p:nvPicPr>
          <p:cNvPr id="4" name="Picture 2" descr="C:\Users\User\Desktop\солнышко\разные фото 2020-21\IMG_20210203_091222.jpg"/>
          <p:cNvPicPr>
            <a:picLocks noChangeAspect="1" noChangeArrowheads="1"/>
          </p:cNvPicPr>
          <p:nvPr/>
        </p:nvPicPr>
        <p:blipFill>
          <a:blip r:embed="rId2" cstate="print"/>
          <a:srcRect t="32726" b="9714"/>
          <a:stretch>
            <a:fillRect/>
          </a:stretch>
        </p:blipFill>
        <p:spPr bwMode="auto">
          <a:xfrm>
            <a:off x="2000232" y="3286124"/>
            <a:ext cx="5429288" cy="336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2968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задачи деятельности по реализации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50435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Укреплять мышцы артикуляционного аппарата.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Развивать мелкую и крупную моторику.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Способствовать развитию правильного физиологического и речевого дыхания.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Обогащать и активизировать словарный запас.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Развивать память и внимание.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Развивать координацию речи с движением.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 Воздействовать на эмоциональную сферу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315436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Программа дополнительного образования «Речевой фитнес» Н.А Горлова, О.А.Горлова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включает в себя следующие: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Артикуляционная гимнастика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Задача артикуляционной гимнастики состоит в том, чтобы ребёнок почувствовал, как рот, губы, язык и челюсти слушаются его; челюсти двигаются вправо и влево; рот широко раскрывается и закрывается; делает оскал, показывая все зубы сразу; губы растянуты в улыбке, складываются в трубочку; язык может вытянуться как блинчик или иголочка.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" name="VID_20221115_09054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4546" y="3071810"/>
            <a:ext cx="4786346" cy="358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9404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Фонетическая гимнастика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Игровые упражнения, разработанные по принципу фонетической ритмики, направлены на: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-нормализацию речевого дыхания и связанной со слитностью речи;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При выполнении пальчиковой гимнастики главное – это согласовывать ритм движений руки со стихотворным ритмом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Посмотрите, как Петрушка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Тянет ротик прямо к ушкам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скажите: И - И - И - И,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Ротик к ушкам растяни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"В лесу".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Заблудились мы в лесу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кричим: АУ! АУ! 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8684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 звук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Радость ,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звук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«Дровосек»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Машеньку качай,</a:t>
            </a:r>
            <a:br>
              <a:rPr lang="ru-RU" dirty="0" smtClean="0"/>
            </a:br>
            <a:r>
              <a:rPr lang="ru-RU" dirty="0" err="1" smtClean="0"/>
              <a:t>А-а-а-а</a:t>
            </a:r>
            <a:r>
              <a:rPr lang="ru-RU" dirty="0" smtClean="0"/>
              <a:t> ей напевай!</a:t>
            </a:r>
            <a:endParaRPr lang="ru-RU" dirty="0"/>
          </a:p>
        </p:txBody>
      </p:sp>
      <p:pic>
        <p:nvPicPr>
          <p:cNvPr id="6" name="Picture 2" descr="C:\Users\User\Desktop\IMG_20220426_090038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/>
          <a:srcRect l="26762" t="46201" r="31760" b="22699"/>
          <a:stretch/>
        </p:blipFill>
        <p:spPr bwMode="auto">
          <a:xfrm>
            <a:off x="4788024" y="1067600"/>
            <a:ext cx="3305255" cy="214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9" t="9709"/>
          <a:stretch/>
        </p:blipFill>
        <p:spPr>
          <a:xfrm>
            <a:off x="251520" y="2276872"/>
            <a:ext cx="2855168" cy="24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863"/>
          <a:stretch/>
        </p:blipFill>
        <p:spPr>
          <a:xfrm>
            <a:off x="3036283" y="3212976"/>
            <a:ext cx="4923179" cy="349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5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Подвижные игры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Задачей подвижных игр с речевым сопровождением является развитие координации речи с движением, мелкой и общей моторики, памяти, внимания, а также способствуют развитию речи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Игры - подражания с речевым сопровождением.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«Звукоподражательная гимнастика»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Игры помогают упражнять детей в отчетливом произношении отдельных звуков, слов или фраз. Дети раннего возраста очень любят играть в короткие подвижные игры с забавными стихами, которые очень активно стимулируют развитие их речи. Чем веселее и интересней речевое сопровождение, тем больше  игра нравится детям и тем больший эффект в развитии речи.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655</TotalTime>
  <Words>402</Words>
  <Application>Microsoft Office PowerPoint</Application>
  <PresentationFormat>Экран (4:3)</PresentationFormat>
  <Paragraphs>35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Научив ребенка говорить,   мы научим его мыслить и творить…   Использование технологии «Речевой фитнес» для формирования личности ребенка в ходе овладения речевой деятельностью в раннем возрасте.  </vt:lpstr>
      <vt:lpstr>Формирование речи является одной  из основных характеристик общего развития ребенка. Ранний возраст – такой уникальный период жизни, в котором закладываются и формируются мышление, память, сенсорные представления и главное, речь ребенка. И что приобретет ребенок, как он будет применять полученные знания и умения, во многом зависит от его взрослого окружения.   Дружная семья Непокоровой Вики,Юли!  </vt:lpstr>
      <vt:lpstr>Важное значение в развитии речи детей раннего возраста имеет: - развитие мелкой моторики пальцев рук; - развитие артикуляционного аппарата; - развитие плавного длительного выдоха; - развитие чувство ритма; - развитие слуха. </vt:lpstr>
      <vt:lpstr> </vt:lpstr>
      <vt:lpstr> задачи деятельности по реализации программы</vt:lpstr>
      <vt:lpstr>Программа дополнительного образования «Речевой фитнес» Н.А Горлова, О.А.Горлова  включает в себя следующие: Артикуляционная гимнастика Задача артикуляционной гимнастики состоит в том, чтобы ребёнок почувствовал, как рот, губы, язык и челюсти слушаются его; челюсти двигаются вправо и влево; рот широко раскрывается и закрывается; делает оскал, показывая все зубы сразу; губы растянуты в улыбке, складываются в трубочку; язык может вытянуться как блинчик или иголочка.  </vt:lpstr>
      <vt:lpstr>Фонетическая гимнастика Игровые упражнения, разработанные по принципу фонетической ритмики, направлены на: -нормализацию речевого дыхания и связанной со слитностью речи; При выполнении пальчиковой гимнастики главное – это согласовывать ритм движений руки со стихотворным ритмом.  Посмотрите, как Петрушка Тянет ротик прямо к ушкам И скажите: И - И - И - И, Ротик к ушкам растяни "В лесу".  Заблудились мы в лесу  И кричим: АУ! АУ!  </vt:lpstr>
      <vt:lpstr>Гласный звук А Радость , Согласный звук Х «Дровосек» Машеньку качай, А-а-а-а ей напевай!</vt:lpstr>
      <vt:lpstr>Слайд 9</vt:lpstr>
      <vt:lpstr>Игра на координацию речи с движением «Снежинки» Снежинки зимнии тихо кружатся, (кружатся на цыпочках, руки в стороны) Снежинки  нам под ноги тихо ложатся (приседают) И под ногами хрустят ,и скрипят (движения руками вправо - влево) Будто опять закружиться хотят. (поднимаются, кружатся)  «Мы топаем ногами» Мы топаем ногами, Мы хлопаем руками, Киваем головами, Мы руки поднимаем, Мы руки опускаем, Мы руки подаем И бегаем кругом. (Стоп!) </vt:lpstr>
      <vt:lpstr>Пальчиковые игры  на основе сказок  </vt:lpstr>
      <vt:lpstr>Пальчиковые игры с предметами или  самомассаж.</vt:lpstr>
      <vt:lpstr>Правильное дыхание очень важно для развития речи, так как дыхание влияет на звукопроизношение, артикуляцию и развитие голоса. Упражнения дыхательной гимнастики: «Листочки», «Снежинки», «Вертушки», «Птичка», «Дудочка», «Кораблики». </vt:lpstr>
      <vt:lpstr>Развитие руки и речи у детей шло одновременно.  Сначала развиваются движения пальцев рук, затем появляется артикуляция слогов. Поэтому уровень развития речи находится в прямой зависимости от степени сформированности движений пальцев рук. Пальчиковые игры и игры на развитие мелкой моторики. </vt:lpstr>
      <vt:lpstr>Пальчиковая гимнастика</vt:lpstr>
      <vt:lpstr>К концу учебного года мы видим: 1. сформированы произвольные координированные движения органов артикуляции. 2. Сформированы артикуляционные уклады для основных фонетических групп звуков. 3. Развита мелкая и крупная моторика. 4. Сформировано правильное физиологическое и речевое дыхание 5. Уровень сформированности словарного запаса соответствует возрастной норме. 7. Развиты память и внимание. 8. Сформированы навыки координации речи с движением. 9. Сформирована темпо-ритмической сторона речи</vt:lpstr>
      <vt:lpstr>Поощряя детскую любознательность, утоляя жажду познания маленьких  почемучек и направляя их активную двигательную деятельность, мы развиваем детские  способности . Только через действие ребёнок сможет познать многообразие окружающего мира и определить собственное место в нём.   РебЁнок – НЕ СОСУД,  КОТОРЫЙ  НАДО ЗАПОЛНИТЬ, А ФАКЕЛ, КОТОРЫЙ  НАДО ЗАЖЕЧЬ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«Речевой фитнес» для формирования личности ребенка в ходе овладения речевой деятельностью в раннем возрасте.  «Научив ребенка говорить  – мы научим его мыслить и творить!»</dc:title>
  <dc:creator>User</dc:creator>
  <cp:lastModifiedBy>User</cp:lastModifiedBy>
  <cp:revision>50</cp:revision>
  <dcterms:created xsi:type="dcterms:W3CDTF">2022-11-30T06:52:14Z</dcterms:created>
  <dcterms:modified xsi:type="dcterms:W3CDTF">2022-12-07T10:39:30Z</dcterms:modified>
</cp:coreProperties>
</file>