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301" r:id="rId3"/>
    <p:sldId id="302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269" r:id="rId18"/>
    <p:sldId id="271" r:id="rId19"/>
    <p:sldId id="272" r:id="rId20"/>
    <p:sldId id="273" r:id="rId21"/>
    <p:sldId id="274" r:id="rId22"/>
    <p:sldId id="275" r:id="rId23"/>
    <p:sldId id="278" r:id="rId24"/>
    <p:sldId id="279" r:id="rId25"/>
    <p:sldId id="280" r:id="rId26"/>
    <p:sldId id="281" r:id="rId27"/>
    <p:sldId id="282" r:id="rId28"/>
    <p:sldId id="283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285" r:id="rId41"/>
    <p:sldId id="303" r:id="rId42"/>
    <p:sldId id="286" r:id="rId43"/>
    <p:sldId id="287" r:id="rId44"/>
    <p:sldId id="288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35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 знаю английский алфавит</a:t>
            </a:r>
          </a:p>
          <a:p>
            <a:pPr marL="0" indent="0" algn="ctr">
              <a:buNone/>
            </a:pP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645024"/>
            <a:ext cx="3600400" cy="27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951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bat</a:t>
            </a:r>
            <a:endParaRPr lang="ru-RU" sz="88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05781"/>
            <a:ext cx="8229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75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/>
              <a:t>c</a:t>
            </a:r>
            <a:r>
              <a:rPr lang="en-US" sz="8800" dirty="0" smtClean="0"/>
              <a:t>at</a:t>
            </a:r>
            <a:endParaRPr lang="ru-RU" sz="88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264696" cy="528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06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dog</a:t>
            </a:r>
            <a:endParaRPr lang="ru-RU" sz="88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43931"/>
            <a:ext cx="68580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254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cock</a:t>
            </a:r>
            <a:endParaRPr lang="ru-RU" sz="88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44824"/>
            <a:ext cx="523875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84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morni</a:t>
            </a:r>
            <a:r>
              <a:rPr lang="en-US" sz="8800" u="sng" dirty="0" smtClean="0"/>
              <a:t>ng</a:t>
            </a:r>
            <a:endParaRPr lang="ru-RU" sz="8800" u="sng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806" y="1600200"/>
            <a:ext cx="668038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350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Ice cream</a:t>
            </a:r>
            <a:endParaRPr lang="ru-RU" sz="8800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705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man</a:t>
            </a:r>
            <a:endParaRPr lang="ru-RU" sz="88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012" y="1600200"/>
            <a:ext cx="291997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790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house</a:t>
            </a:r>
            <a:endParaRPr lang="ru-RU" sz="8800" dirty="0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994"/>
            <a:ext cx="60960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20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mouse</a:t>
            </a:r>
            <a:endParaRPr lang="ru-RU" sz="88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04" y="1600200"/>
            <a:ext cx="765339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51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nut</a:t>
            </a:r>
            <a:endParaRPr lang="ru-RU" sz="8800" dirty="0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74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Звонкие и глухие звуки</a:t>
            </a:r>
            <a:endParaRPr lang="ru-RU" dirty="0"/>
          </a:p>
        </p:txBody>
      </p:sp>
      <p:pic>
        <p:nvPicPr>
          <p:cNvPr id="1026" name="Picture 2" descr="C:\Users\Черкасова\Downloads\WhatsApp Image 2022-10-06 at 10.52.24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0" y="1700808"/>
            <a:ext cx="912345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9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egg</a:t>
            </a:r>
            <a:endParaRPr lang="ru-RU" sz="88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32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sister</a:t>
            </a:r>
            <a:endParaRPr lang="ru-RU" sz="88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930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brother</a:t>
            </a:r>
            <a:endParaRPr lang="ru-RU" sz="88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7027683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570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fox</a:t>
            </a:r>
            <a:endParaRPr lang="ru-RU" sz="88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571" y="1600200"/>
            <a:ext cx="637085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07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pen</a:t>
            </a:r>
            <a:endParaRPr lang="ru-RU" sz="88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80064"/>
            <a:ext cx="8229600" cy="416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23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fish</a:t>
            </a:r>
            <a:endParaRPr lang="ru-RU" sz="88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05781"/>
            <a:ext cx="8229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564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window</a:t>
            </a:r>
            <a:endParaRPr lang="ru-RU" sz="8800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56792"/>
            <a:ext cx="4608512" cy="468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223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bus</a:t>
            </a:r>
            <a:endParaRPr lang="ru-RU" sz="8800" dirty="0"/>
          </a:p>
        </p:txBody>
      </p:sp>
      <p:pic>
        <p:nvPicPr>
          <p:cNvPr id="245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7" y="1958181"/>
            <a:ext cx="55721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19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watch</a:t>
            </a:r>
            <a:endParaRPr lang="ru-RU" sz="8800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317" y="1600200"/>
            <a:ext cx="281736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683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orange</a:t>
            </a:r>
            <a:endParaRPr lang="ru-RU" sz="88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933" y="1601369"/>
            <a:ext cx="4682134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743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Words and Letters</a:t>
            </a:r>
            <a:endParaRPr lang="ru-RU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47281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lamp</a:t>
            </a:r>
            <a:endParaRPr lang="ru-RU" sz="88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144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jam</a:t>
            </a:r>
            <a:endParaRPr lang="ru-RU" sz="88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67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apple</a:t>
            </a:r>
            <a:endParaRPr lang="ru-RU" sz="88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720056"/>
            <a:ext cx="42862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42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rat</a:t>
            </a:r>
            <a:endParaRPr lang="ru-RU" sz="88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62" y="1600200"/>
            <a:ext cx="644647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502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van</a:t>
            </a:r>
            <a:endParaRPr lang="ru-RU" sz="8800" dirty="0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2816"/>
            <a:ext cx="5544616" cy="415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24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king</a:t>
            </a:r>
            <a:endParaRPr lang="ru-RU" sz="8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545" y="1600200"/>
            <a:ext cx="408090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92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queen</a:t>
            </a:r>
            <a:endParaRPr lang="ru-RU" sz="8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182" y="1600200"/>
            <a:ext cx="377163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79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zebra</a:t>
            </a:r>
            <a:endParaRPr lang="ru-RU" sz="8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822" y="1600200"/>
            <a:ext cx="37763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468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fly</a:t>
            </a:r>
            <a:endParaRPr lang="ru-RU" sz="8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735" y="1600200"/>
            <a:ext cx="517252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03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yoghurt</a:t>
            </a:r>
            <a:endParaRPr lang="ru-RU" sz="8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73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bee</a:t>
            </a:r>
            <a:endParaRPr lang="ru-RU" sz="8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8840"/>
            <a:ext cx="7457971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30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Черкасова\Downloads\WhatsApp Image 2022-10-06 at 10.53.28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6632"/>
            <a:ext cx="7488832" cy="665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53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/>
              <a:t>What’s your phone number?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340768"/>
            <a:ext cx="3528392" cy="4770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37005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Черкасова\Downloads\WhatsApp Image 2022-10-06 at 10.54.08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7632848" cy="528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00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Черкасова\Downloads\WhatsApp Image 2022-10-06 at 10.54.25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128792" cy="610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57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Черкасова\Downloads\WhatsApp Image 2022-10-06 at 10.54.39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7560840" cy="652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57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book</a:t>
            </a:r>
            <a:endParaRPr lang="ru-RU" sz="8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905794"/>
            <a:ext cx="571500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2058194"/>
            <a:ext cx="571500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582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boot</a:t>
            </a:r>
            <a:endParaRPr lang="ru-RU" sz="8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414" y="1600200"/>
            <a:ext cx="49511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33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hat</a:t>
            </a:r>
            <a:endParaRPr lang="ru-RU" sz="8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99" y="1600200"/>
            <a:ext cx="563880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218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boat</a:t>
            </a:r>
            <a:endParaRPr lang="ru-RU" sz="8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298" y="1600200"/>
            <a:ext cx="633740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72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tea</a:t>
            </a:r>
            <a:endParaRPr lang="ru-RU" sz="8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6815043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579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55</Words>
  <Application>Microsoft Office PowerPoint</Application>
  <PresentationFormat>Экран (4:3)</PresentationFormat>
  <Paragraphs>41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Forward 2</vt:lpstr>
      <vt:lpstr>Звонкие и глухие звуки</vt:lpstr>
      <vt:lpstr>Words and Letters</vt:lpstr>
      <vt:lpstr>bee</vt:lpstr>
      <vt:lpstr>book</vt:lpstr>
      <vt:lpstr>boot</vt:lpstr>
      <vt:lpstr>hat</vt:lpstr>
      <vt:lpstr>boat</vt:lpstr>
      <vt:lpstr>tea</vt:lpstr>
      <vt:lpstr>bat</vt:lpstr>
      <vt:lpstr>cat</vt:lpstr>
      <vt:lpstr>dog</vt:lpstr>
      <vt:lpstr>cock</vt:lpstr>
      <vt:lpstr>morning</vt:lpstr>
      <vt:lpstr>Ice cream</vt:lpstr>
      <vt:lpstr>man</vt:lpstr>
      <vt:lpstr>house</vt:lpstr>
      <vt:lpstr>mouse</vt:lpstr>
      <vt:lpstr>nut</vt:lpstr>
      <vt:lpstr>egg</vt:lpstr>
      <vt:lpstr>sister</vt:lpstr>
      <vt:lpstr>brother</vt:lpstr>
      <vt:lpstr>fox</vt:lpstr>
      <vt:lpstr>pen</vt:lpstr>
      <vt:lpstr>fish</vt:lpstr>
      <vt:lpstr>window</vt:lpstr>
      <vt:lpstr>bus</vt:lpstr>
      <vt:lpstr>watch</vt:lpstr>
      <vt:lpstr>orange</vt:lpstr>
      <vt:lpstr>lamp</vt:lpstr>
      <vt:lpstr>jam</vt:lpstr>
      <vt:lpstr>apple</vt:lpstr>
      <vt:lpstr>rat</vt:lpstr>
      <vt:lpstr>van</vt:lpstr>
      <vt:lpstr>king</vt:lpstr>
      <vt:lpstr>queen</vt:lpstr>
      <vt:lpstr>zebra</vt:lpstr>
      <vt:lpstr>fly</vt:lpstr>
      <vt:lpstr>yoghurt</vt:lpstr>
      <vt:lpstr>Презентация PowerPoint</vt:lpstr>
      <vt:lpstr>What’s your phone number?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bee</dc:title>
  <dc:creator>Черкасова</dc:creator>
  <cp:lastModifiedBy>Черкасова</cp:lastModifiedBy>
  <cp:revision>10</cp:revision>
  <dcterms:created xsi:type="dcterms:W3CDTF">2022-10-04T09:18:36Z</dcterms:created>
  <dcterms:modified xsi:type="dcterms:W3CDTF">2023-01-31T14:01:49Z</dcterms:modified>
</cp:coreProperties>
</file>