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3"/>
  </p:notesMasterIdLst>
  <p:handoutMasterIdLst>
    <p:handoutMasterId r:id="rId14"/>
  </p:handoutMasterIdLst>
  <p:sldIdLst>
    <p:sldId id="278" r:id="rId5"/>
    <p:sldId id="279" r:id="rId6"/>
    <p:sldId id="281" r:id="rId7"/>
    <p:sldId id="282" r:id="rId8"/>
    <p:sldId id="283" r:id="rId9"/>
    <p:sldId id="284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F7BF-8677-4414-86E1-BB2AAF45A13B}" type="datetime1">
              <a:rPr lang="ru-RU" smtClean="0"/>
              <a:t>04.05.2022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A696-3C21-4250-AD61-03F1E1BF32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5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8083-36D7-4636-A812-907FF9D7C267}" type="datetime1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2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1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82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1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1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AE90E520-686D-4C71-8133-4EA692C955A9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60504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4943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01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50151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4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595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064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97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3A72F9-4256-4359-B342-64C7E8DCC659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78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C6FF0E-EB4C-439A-A443-070F1507FB7E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DD90D4-56AF-4E6B-B35D-872C3504708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61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C35DE-DDDF-490A-8410-1A39B9D9ACED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7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7BDB06-5E9D-4BFC-B202-8D78BF6A8453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6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C874C4-3349-4618-A49A-57DEFB6F7BFB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825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A705E8-F76D-47F7-8C93-B438C95088DE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4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04A2CF-2624-43E6-98B0-2BA1BDD73BD5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1608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203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74" y="2723586"/>
            <a:ext cx="5629471" cy="2436241"/>
          </a:xfrm>
        </p:spPr>
        <p:txBody>
          <a:bodyPr rtlCol="0" anchor="b">
            <a:noAutofit/>
          </a:bodyPr>
          <a:lstStyle/>
          <a:p>
            <a:r>
              <a:rPr lang="ru-RU" b="1" dirty="0">
                <a:solidFill>
                  <a:srgbClr val="714B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Объектно-ориентированное программирование. Интегрированная среда языка VB</a:t>
            </a:r>
            <a:r>
              <a:rPr lang="en-US" b="1" dirty="0">
                <a:solidFill>
                  <a:srgbClr val="714B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="1" dirty="0">
                <a:solidFill>
                  <a:srgbClr val="714B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Объекты: свойства, методы, события. Разработка интерфейса приложения. Форма и размещение на ней объектов. Переменные, константы и выражения в программах.</a:t>
            </a:r>
            <a:endParaRPr lang="ru-RU" sz="5400" b="1" dirty="0">
              <a:solidFill>
                <a:srgbClr val="714B25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r="41706" b="1"/>
          <a:stretch/>
        </p:blipFill>
        <p:spPr>
          <a:xfrm>
            <a:off x="7156580" y="763701"/>
            <a:ext cx="4208105" cy="5325599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создания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Visual Basic for Application</a:t>
            </a:r>
            <a:endParaRPr lang="ru-RU" sz="6600" dirty="0">
              <a:solidFill>
                <a:srgbClr val="FFFF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6" y="2556932"/>
            <a:ext cx="6489139" cy="3318936"/>
          </a:xfrm>
        </p:spPr>
        <p:txBody>
          <a:bodyPr rtlCol="0">
            <a:normAutofit fontScale="92500"/>
          </a:bodyPr>
          <a:lstStyle/>
          <a:p>
            <a:pPr marL="0" indent="0" algn="just" rtl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 Basic был разработан профессорами Дартмутского колледжа Дж. Кемени и Т. Курцом в 1965 году как средство обучения и работы непрофессиональных программистов. Его назначение определено в самом названии, которое является аббревиатурой слов Beginner's All- purpose Symbolic Instruction Code (многоцелевой язык символических инструкций для начинающих) и при этом в дословном переводе означает "базовый".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F1AC5-1572-405E-A0DB-C82B5EE7B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839" y="2127855"/>
            <a:ext cx="3786379" cy="38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600322" y="606251"/>
            <a:ext cx="11227442" cy="56388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788" y="1001486"/>
            <a:ext cx="5795353" cy="5108565"/>
          </a:xfrm>
        </p:spPr>
        <p:txBody>
          <a:bodyPr rtlCol="0">
            <a:noAutofit/>
          </a:bodyPr>
          <a:lstStyle/>
          <a:p>
            <a:pPr algn="just" rtl="0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начале 90-х годов Microsoft начала активную борьбу за продвижение в массы своей новой операционной системы Windows (против своей же, но более уже устаревающей MS-DOS). В тот момент бытующим (и в значительной степени, совершенно справедливым) мнением было то, что Windows предъявляет более высокие требования к квалификации программиста.</a:t>
            </a:r>
          </a:p>
          <a:p>
            <a:pPr algn="just" rtl="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1993 г. Microsoft объявила о намерении создать на основе VB новую универсальную систему программирования для прикладных программ, которая получила название Visual Basic for Applications (VB для приложений). Естественно, реализацию этого проекта она начала с собственных офисных пакетов.</a:t>
            </a:r>
          </a:p>
          <a:p>
            <a:pPr algn="just" rtl="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вариант VBA 1.0 появился в составе MS Office 4.0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C76EAB-22DB-4BFD-966E-BA609C6B7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857" y="1821205"/>
            <a:ext cx="4195355" cy="29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 языка VBA Excel</a:t>
            </a:r>
            <a:endParaRPr lang="ru-RU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6" y="2407462"/>
            <a:ext cx="10425550" cy="3468406"/>
          </a:xfrm>
        </p:spPr>
        <p:txBody>
          <a:bodyPr rtlCol="0"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VBA относится к языкам объектно-ориентированного программирования,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7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- основной элемент VBA Excel. В VBA объектами являются рабочая книга, рабочий лист и его составляющие.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объектов:</a:t>
            </a:r>
            <a:r>
              <a:rPr lang="en-US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Sheet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лист Excel;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Cell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ячейка;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Range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диапазон ячеек;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Application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приложение;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UserForm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пользовательская форма.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 к объекту возможен через его методы и свойства.</a:t>
            </a:r>
          </a:p>
          <a:p>
            <a:pPr algn="just" rtl="0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 языка VBA Excel</a:t>
            </a:r>
            <a:endParaRPr lang="ru-RU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6" y="2556932"/>
            <a:ext cx="10425550" cy="3318936"/>
          </a:xfrm>
        </p:spPr>
        <p:txBody>
          <a:bodyPr rtlCol="0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7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 объектами можно совершать различные действия. Действия, совершаемые над объектами, называются методами. Например, ячейку можно очистить (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Clear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приложение закрыть (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Quit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пользовательскую форму показать (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или скрыть (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Hide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Название метода отделяется от названия объекта точкой: </a:t>
            </a: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объект.метод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использования методов: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Range("B2:E2").Select 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выбрать диапазон ячеек B2:E2;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Range("C1:C5").Clear 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очистить диапазон ячеек C1:C5;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UserForm2.Hide 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скрыть форму № 2;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UserForm5.Show </a:t>
            </a:r>
            <a:r>
              <a:rPr lang="ru-RU" sz="7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показать форму № 5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0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7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 языка VBA Excel</a:t>
            </a:r>
            <a:endParaRPr lang="ru-RU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6" y="2556932"/>
            <a:ext cx="10425550" cy="3318936"/>
          </a:xfrm>
        </p:spPr>
        <p:txBody>
          <a:bodyPr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Свойствами описываются характеристики объектов. 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размер и цвет шрифта, положение формы на экране или состояние объекта (доступность, видимость). 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изменить характеристику объекта, надо просто изменить значение свойства, т.е. присвоить ему определенные значения.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свойств: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Range("D1").</a:t>
            </a:r>
            <a:r>
              <a:rPr lang="ru-RU" sz="2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r>
              <a:rPr lang="ru-RU" sz="2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2005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поместить в ячейку D1 значение 2005.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Range("C1:C10").</a:t>
            </a:r>
            <a:r>
              <a:rPr lang="ru-RU" sz="2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</a:t>
            </a:r>
            <a:r>
              <a:rPr lang="ru-RU" sz="2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"Информатика"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поместить в диапазон ячеек C1:C10 текст Информатика.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0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5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3" r="1" b="1998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 языка VBA Excel</a:t>
            </a:r>
            <a:endParaRPr lang="ru-RU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6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6" y="2556932"/>
            <a:ext cx="10425550" cy="331893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События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Событие представляет собой действие, распознаваемое объектом (например, щелчок мышью или нажатие клавиши, перемещение мыши или выход из программы), для которого можно запрограммировать отклик, т.е. реакцию объекта на произошедшее событие. В языке VBA для каждого объекта определен набор стандартных событий.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 событие должен быть отклик, т.е. выполнение какой-либо программы. Такая программа называется процедурой обработки событий и имеет стандартное имя. 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0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7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07352-EC85-4F8C-926F-EBE8EDF6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Интерфейс редактора VBA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8000" dirty="0">
              <a:solidFill>
                <a:srgbClr val="FFFFFF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B23640-8D2D-441D-8167-F5680D2E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28" y="0"/>
            <a:ext cx="7547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16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14407A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14407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577</Words>
  <Application>Microsoft Office PowerPoint</Application>
  <PresentationFormat>Широкоэкранный</PresentationFormat>
  <Paragraphs>41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Объектно-ориентированное программирование. Интегрированная среда языка VBA. Объекты: свойства, методы, события. Разработка интерфейса приложения. Форма и размещение на ней объектов. Переменные, константы и выражения в программах.</vt:lpstr>
      <vt:lpstr>История создания Visual Basic for Application</vt:lpstr>
      <vt:lpstr>Презентация PowerPoint</vt:lpstr>
      <vt:lpstr> Основные понятия языка VBA Excel</vt:lpstr>
      <vt:lpstr> Основные понятия языка VBA Excel</vt:lpstr>
      <vt:lpstr> Основные понятия языка VBA Excel</vt:lpstr>
      <vt:lpstr> Основные понятия языка VBA Excel</vt:lpstr>
      <vt:lpstr>Интерфейс редактора VBA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Объектно-ориентированное программирование. Интегрированная среда языка VBA. Объекты: свойства, методы, события. Разработка интерфейса приложения. Форма и размещение на ней объектов. Переменные, константы и выражения в программах.</dc:title>
  <dc:creator>Климова Надежда Викторовна</dc:creator>
  <cp:lastModifiedBy>Климова Надежда Викторовна</cp:lastModifiedBy>
  <cp:revision>2</cp:revision>
  <dcterms:created xsi:type="dcterms:W3CDTF">2022-05-04T09:54:39Z</dcterms:created>
  <dcterms:modified xsi:type="dcterms:W3CDTF">2022-05-04T11:30:43Z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