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8" r:id="rId2"/>
    <p:sldId id="276" r:id="rId3"/>
    <p:sldId id="269" r:id="rId4"/>
    <p:sldId id="263" r:id="rId5"/>
    <p:sldId id="265" r:id="rId6"/>
    <p:sldId id="278" r:id="rId7"/>
    <p:sldId id="275" r:id="rId8"/>
    <p:sldId id="279" r:id="rId9"/>
    <p:sldId id="270" r:id="rId10"/>
    <p:sldId id="282" r:id="rId11"/>
    <p:sldId id="272" r:id="rId12"/>
    <p:sldId id="280" r:id="rId13"/>
    <p:sldId id="281" r:id="rId14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4583" autoAdjust="0"/>
  </p:normalViewPr>
  <p:slideViewPr>
    <p:cSldViewPr>
      <p:cViewPr varScale="1">
        <p:scale>
          <a:sx n="77" d="100"/>
          <a:sy n="77" d="100"/>
        </p:scale>
        <p:origin x="12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012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69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22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626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19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340768"/>
            <a:ext cx="5897185" cy="1152128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79512" y="1988840"/>
            <a:ext cx="748883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748883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8711952" cy="115089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/>
            </a:r>
            <a:br>
              <a:rPr lang="ru-RU" sz="2000" b="1" dirty="0">
                <a:solidFill>
                  <a:srgbClr val="7030A0"/>
                </a:solidFill>
              </a:rPr>
            </a:b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11087" y="1546506"/>
            <a:ext cx="4929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писатель-юбиляр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4161952"/>
            <a:ext cx="4324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Разработала: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методист, учитель-логопед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Коваленко Светлана Владимировна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62" y="2780928"/>
            <a:ext cx="2777367" cy="3780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85209" y="2348880"/>
            <a:ext cx="5780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Евгений Иванович Чарушин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31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672"/>
            <a:ext cx="9156521" cy="5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1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20688"/>
            <a:ext cx="9176827" cy="60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7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76672"/>
            <a:ext cx="55081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Евгений Иванович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Чарушин</a:t>
            </a:r>
            <a:r>
              <a:rPr lang="ru-RU" sz="3200" b="1" u="sng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b="1" u="sng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32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707" y="3906000"/>
            <a:ext cx="4036293" cy="2952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2004543"/>
            <a:ext cx="4573014" cy="338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Мир животных посреди первозданной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природы - его родина.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Он всю жизнь рассказывал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 ней и рисовал этот дивный исчезнувший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мир, пытаясь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сохранить и передать нам 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его душу.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-48124"/>
            <a:ext cx="2144914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8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492896"/>
            <a:ext cx="6804248" cy="1150897"/>
          </a:xfrm>
        </p:spPr>
        <p:txBody>
          <a:bodyPr/>
          <a:lstStyle/>
          <a:p>
            <a:r>
              <a:rPr lang="ru-RU" b="1" dirty="0" smtClean="0"/>
              <a:t>Спасибо за внимание! 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523630"/>
            <a:ext cx="1741010" cy="25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529" y="93059"/>
            <a:ext cx="1910900" cy="25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8486" y="194562"/>
            <a:ext cx="1632829" cy="25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832" y="4064501"/>
            <a:ext cx="1808100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0362" y="404664"/>
            <a:ext cx="180386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1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8920" y="783397"/>
            <a:ext cx="6804248" cy="115089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Евгений Иванович </a:t>
            </a:r>
            <a:r>
              <a:rPr lang="ru-RU" b="1" dirty="0" err="1" smtClean="0"/>
              <a:t>Чарушин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детский </a:t>
            </a:r>
            <a:r>
              <a:rPr lang="ru-RU" b="1" dirty="0"/>
              <a:t>писатель-юбиляр</a:t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675" y="1772816"/>
            <a:ext cx="4176464" cy="395128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120 лет со дня рождения русского писателя, художника-иллюстратора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38226" y="2196450"/>
            <a:ext cx="4248472" cy="639762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923928" y="3395086"/>
            <a:ext cx="4212874" cy="391277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Беседа с детьми старшего дошкольного возраста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72008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Цель и задачи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u="sng" dirty="0" smtClean="0"/>
              <a:t>Цель</a:t>
            </a:r>
            <a:r>
              <a:rPr lang="ru-RU" sz="2400" b="1" dirty="0" smtClean="0"/>
              <a:t>:</a:t>
            </a:r>
            <a:r>
              <a:rPr lang="ru-RU" sz="2400" dirty="0" smtClean="0"/>
              <a:t> познакомить детей с творчеством выдающегося писателя, художника иллюстратора; способствовать развитию коммуникативно-познавательной деятельности. </a:t>
            </a:r>
          </a:p>
          <a:p>
            <a:pPr marL="0" indent="0">
              <a:buNone/>
            </a:pPr>
            <a:r>
              <a:rPr lang="ru-RU" sz="2400" b="1" u="sng" dirty="0" smtClean="0"/>
              <a:t>Задачи</a:t>
            </a:r>
            <a:r>
              <a:rPr lang="ru-RU" sz="2400" dirty="0" smtClean="0"/>
              <a:t>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учить детей слушать произведения до конца;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р</a:t>
            </a:r>
            <a:r>
              <a:rPr lang="ru-RU" sz="2400" dirty="0" smtClean="0"/>
              <a:t>азвивать умение рассматривать книжные иллюстрации, отвечать на вопросы педагога, делать простейшие выводы, высказывать предположения;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обогащать и активизировать словарь по теме </a:t>
            </a:r>
          </a:p>
          <a:p>
            <a:pPr marL="0" indent="0">
              <a:buNone/>
            </a:pPr>
            <a:r>
              <a:rPr lang="ru-RU" sz="2400" dirty="0" smtClean="0"/>
              <a:t>«Животные»;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 воспитывать интерес к книге.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13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44624" y="165941"/>
            <a:ext cx="10585176" cy="1150897"/>
          </a:xfrm>
        </p:spPr>
        <p:txBody>
          <a:bodyPr>
            <a:normAutofit/>
          </a:bodyPr>
          <a:lstStyle/>
          <a:p>
            <a:r>
              <a:rPr lang="ru-RU" b="1" dirty="0" smtClean="0"/>
              <a:t>Евгений Иванович Чарушин</a:t>
            </a:r>
            <a:endParaRPr lang="ru-RU" b="1" dirty="0"/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1436975" y="4442126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1152812" y="3865864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1208375" y="390872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1436975" y="1927526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1080804" y="135126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2503775" y="1438576"/>
            <a:ext cx="293971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Детский писатель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1208375" y="139412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1436975" y="2765726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1152812" y="218946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1208375" y="223232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1438563" y="3602339"/>
            <a:ext cx="4799012" cy="1587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1152812" y="3027664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1208375" y="307052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1436975" y="5302551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1152812" y="4726289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1208375" y="476915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2503775" y="2300589"/>
            <a:ext cx="176067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Художник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2503775" y="3140376"/>
            <a:ext cx="242880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Иллюстратор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2503775" y="3981751"/>
            <a:ext cx="190622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Скульптор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2503775" y="4832651"/>
            <a:ext cx="148899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График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5" y="1182385"/>
            <a:ext cx="1070812" cy="75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045697">
            <a:off x="5024100" y="1836438"/>
            <a:ext cx="784175" cy="100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511" y="3669202"/>
            <a:ext cx="756000" cy="75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241" y="4466316"/>
            <a:ext cx="1585620" cy="82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348" y="2793415"/>
            <a:ext cx="1131768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44624"/>
            <a:ext cx="5897185" cy="80315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Краткий ход беседы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052736"/>
            <a:ext cx="57606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Чарушин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Е. И. - один из самых любимых детьми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художников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мира животных. Его искусство, доброе, человечное, радует уже 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не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одно поколение маленьких читателей 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учит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любить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волшебный мир  зверей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 птиц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68960"/>
            <a:ext cx="3295859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0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136" y="980728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Евгений Иванович родился 29 октября 1901 года в городе Вятка (ныне Киров) в семье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архитектора.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886" y="2017097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Рисовал мальчик всегда – для него это было таким же привычным делом, как дышать и говорить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0423" y="3068960"/>
            <a:ext cx="8706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 6 лет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он обучался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 Вятском коммерческом училище, где делался упор на художественное образование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482" y="4077072"/>
            <a:ext cx="86943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Евгений Иванович  учился в Петроградской  академии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художеств вместе с известным художником  Юрием  Васнецовым.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Чарушин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часто проводил время в зоопарке,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где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рисовал зверушек с натуры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4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-164734"/>
            <a:ext cx="6804248" cy="1150897"/>
          </a:xfrm>
        </p:spPr>
        <p:txBody>
          <a:bodyPr/>
          <a:lstStyle/>
          <a:p>
            <a:r>
              <a:rPr lang="ru-RU" b="1" dirty="0" smtClean="0"/>
              <a:t>Первая книга </a:t>
            </a:r>
            <a:r>
              <a:rPr lang="ru-RU" b="1" dirty="0" err="1" smtClean="0"/>
              <a:t>Чарушина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249578"/>
            <a:ext cx="3759846" cy="55080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19886" y="978441"/>
            <a:ext cx="4844602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Первая книга, иллюстрированная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Евгением Ивановичем, был рассказ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В. Бианки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Мурзук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». Она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привлекла внимание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не только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маленьких читателей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но и знатоков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книжной графики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а рисунок из неё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был приобретён Государственной Третьяковской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галереей.</a:t>
            </a:r>
          </a:p>
        </p:txBody>
      </p:sp>
    </p:spTree>
    <p:extLst>
      <p:ext uri="{BB962C8B-B14F-4D97-AF65-F5344CB8AC3E}">
        <p14:creationId xmlns:p14="http://schemas.microsoft.com/office/powerpoint/2010/main" val="406024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725" y="809625"/>
            <a:ext cx="4867275" cy="60483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593" y="1412980"/>
            <a:ext cx="3929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Евгений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</a:rPr>
              <a:t>Чарушин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обожал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животных. 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2677" y="2192340"/>
            <a:ext cx="415263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Его дом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всегда был полон собак, кошек и птиц разных видов. Даже выходя на охоту,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</a:rPr>
              <a:t>Чарушин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шел не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за добычей, а за 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единением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с природой, 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познанием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повадок и инстинктов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9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4841" y="692696"/>
            <a:ext cx="4932040" cy="35716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Последней книгой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Чарушина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стали «Детки в клетке» С. Я. Маршака. А в 1965 году ему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(уже посмертно)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была присуждена золотая медаль на международной выставке детской книги в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Лейпциге.</a:t>
            </a:r>
          </a:p>
          <a:p>
            <a:pPr algn="just"/>
            <a:endParaRPr lang="ru-RU" sz="2800" dirty="0" smtClean="0"/>
          </a:p>
          <a:p>
            <a:pPr marL="0" indent="0" algn="just">
              <a:buNone/>
            </a:pPr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5301823"/>
            <a:ext cx="6804248" cy="11508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1308570"/>
            <a:ext cx="3986775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4ff1c7f49dff63bdf644b7c93baaa46a030c5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392</Words>
  <Application>Microsoft Office PowerPoint</Application>
  <PresentationFormat>Экран (4:3)</PresentationFormat>
  <Paragraphs>60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Тема Office</vt:lpstr>
      <vt:lpstr> </vt:lpstr>
      <vt:lpstr>Евгений Иванович Чарушин детский писатель-юбиляр  </vt:lpstr>
      <vt:lpstr>Цель и задачи</vt:lpstr>
      <vt:lpstr>Евгений Иванович Чарушин</vt:lpstr>
      <vt:lpstr>Краткий ход беседы</vt:lpstr>
      <vt:lpstr>Презентация PowerPoint</vt:lpstr>
      <vt:lpstr>Первая книга Чарушина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2022-03-18T16:50:07Z</dcterms:created>
  <dcterms:modified xsi:type="dcterms:W3CDTF">2022-10-19T06:50:17Z</dcterms:modified>
</cp:coreProperties>
</file>