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70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59F"/>
    <a:srgbClr val="FADB82"/>
    <a:srgbClr val="6DD9FF"/>
    <a:srgbClr val="FFA3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E804B-B6D6-45E8-AB6F-D6BDDA0650E6}" type="doc">
      <dgm:prSet loTypeId="urn:microsoft.com/office/officeart/2005/8/layout/radial3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3F43964B-936D-4613-A895-810F4CB0FD3A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СЛАВА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CFD6742C-CFEE-453E-9B5F-6AA5E279D236}" type="parTrans" cxnId="{1F3FDBB7-0045-4B2A-8994-52878EF32F79}">
      <dgm:prSet/>
      <dgm:spPr/>
      <dgm:t>
        <a:bodyPr/>
        <a:lstStyle/>
        <a:p>
          <a:endParaRPr lang="ru-RU"/>
        </a:p>
      </dgm:t>
    </dgm:pt>
    <dgm:pt modelId="{ED70189A-C3B0-48C9-9512-B5FCB4972117}" type="sibTrans" cxnId="{1F3FDBB7-0045-4B2A-8994-52878EF32F79}">
      <dgm:prSet/>
      <dgm:spPr/>
      <dgm:t>
        <a:bodyPr/>
        <a:lstStyle/>
        <a:p>
          <a:endParaRPr lang="ru-RU"/>
        </a:p>
      </dgm:t>
    </dgm:pt>
    <dgm:pt modelId="{86142994-F547-4BC3-8E41-F3F3FC58AF1B}">
      <dgm:prSet phldrT="[Текст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Синонимы 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A9152A90-BD73-4BF0-BAC8-2303F95D9E00}" type="parTrans" cxnId="{2F7A4D79-DAB1-4747-96F9-461E4D07B553}">
      <dgm:prSet/>
      <dgm:spPr/>
      <dgm:t>
        <a:bodyPr/>
        <a:lstStyle/>
        <a:p>
          <a:endParaRPr lang="ru-RU"/>
        </a:p>
      </dgm:t>
    </dgm:pt>
    <dgm:pt modelId="{51A65EAC-20AC-4A3E-B9BC-4B874F137C8D}" type="sibTrans" cxnId="{2F7A4D79-DAB1-4747-96F9-461E4D07B553}">
      <dgm:prSet/>
      <dgm:spPr/>
      <dgm:t>
        <a:bodyPr/>
        <a:lstStyle/>
        <a:p>
          <a:endParaRPr lang="ru-RU"/>
        </a:p>
      </dgm:t>
    </dgm:pt>
    <dgm:pt modelId="{3AB39138-4F65-4B7D-9E98-BD73A3C9514C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Прилагательные 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3FF1B098-A680-43AA-AE62-D6F42E2C1200}" type="parTrans" cxnId="{6CE08248-5648-4B71-8455-5FF89398638E}">
      <dgm:prSet/>
      <dgm:spPr/>
      <dgm:t>
        <a:bodyPr/>
        <a:lstStyle/>
        <a:p>
          <a:endParaRPr lang="ru-RU"/>
        </a:p>
      </dgm:t>
    </dgm:pt>
    <dgm:pt modelId="{BE179845-0291-4C6F-9D37-E6F6778C7BA9}" type="sibTrans" cxnId="{6CE08248-5648-4B71-8455-5FF89398638E}">
      <dgm:prSet/>
      <dgm:spPr/>
      <dgm:t>
        <a:bodyPr/>
        <a:lstStyle/>
        <a:p>
          <a:endParaRPr lang="ru-RU"/>
        </a:p>
      </dgm:t>
    </dgm:pt>
    <dgm:pt modelId="{392B06A9-C983-402F-BAAC-DD4EA2BD6141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Словосочетания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DA4722AE-941E-4947-B6FF-B3676ABE413D}" type="parTrans" cxnId="{37184F57-479F-444D-BE8C-78265E93C2A3}">
      <dgm:prSet/>
      <dgm:spPr/>
      <dgm:t>
        <a:bodyPr/>
        <a:lstStyle/>
        <a:p>
          <a:endParaRPr lang="ru-RU"/>
        </a:p>
      </dgm:t>
    </dgm:pt>
    <dgm:pt modelId="{FDFF94CC-1104-4BDB-817E-7A97CCC41CC4}" type="sibTrans" cxnId="{37184F57-479F-444D-BE8C-78265E93C2A3}">
      <dgm:prSet/>
      <dgm:spPr/>
      <dgm:t>
        <a:bodyPr/>
        <a:lstStyle/>
        <a:p>
          <a:endParaRPr lang="ru-RU"/>
        </a:p>
      </dgm:t>
    </dgm:pt>
    <dgm:pt modelId="{0C282D4B-07B1-4D6C-B451-930FEE05118B}">
      <dgm:prSet phldrT="[Текст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Глаголы 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D6287894-84B1-43D3-95DD-8BE85B3FA7C2}" type="parTrans" cxnId="{B542E385-60EE-4F2A-A884-74290CBA83AD}">
      <dgm:prSet/>
      <dgm:spPr/>
      <dgm:t>
        <a:bodyPr/>
        <a:lstStyle/>
        <a:p>
          <a:endParaRPr lang="ru-RU"/>
        </a:p>
      </dgm:t>
    </dgm:pt>
    <dgm:pt modelId="{8EEB8713-9C66-48AE-9068-FB260BC0DFE0}" type="sibTrans" cxnId="{B542E385-60EE-4F2A-A884-74290CBA83AD}">
      <dgm:prSet/>
      <dgm:spPr/>
      <dgm:t>
        <a:bodyPr/>
        <a:lstStyle/>
        <a:p>
          <a:endParaRPr lang="ru-RU"/>
        </a:p>
      </dgm:t>
    </dgm:pt>
    <dgm:pt modelId="{0D00B39F-0D84-4E00-AA3A-D34F87C6DC98}" type="pres">
      <dgm:prSet presAssocID="{6C8E804B-B6D6-45E8-AB6F-D6BDDA0650E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C1830C-38ED-4B91-9AA6-F9F10B4DF2C2}" type="pres">
      <dgm:prSet presAssocID="{6C8E804B-B6D6-45E8-AB6F-D6BDDA0650E6}" presName="radial" presStyleCnt="0">
        <dgm:presLayoutVars>
          <dgm:animLvl val="ctr"/>
        </dgm:presLayoutVars>
      </dgm:prSet>
      <dgm:spPr/>
    </dgm:pt>
    <dgm:pt modelId="{D36EE18B-DBD2-4483-8289-04EBA2890B4F}" type="pres">
      <dgm:prSet presAssocID="{3F43964B-936D-4613-A895-810F4CB0FD3A}" presName="centerShape" presStyleLbl="vennNode1" presStyleIdx="0" presStyleCnt="5" custScaleX="85069" custScaleY="53265" custLinFactNeighborX="0"/>
      <dgm:spPr/>
      <dgm:t>
        <a:bodyPr/>
        <a:lstStyle/>
        <a:p>
          <a:endParaRPr lang="ru-RU"/>
        </a:p>
      </dgm:t>
    </dgm:pt>
    <dgm:pt modelId="{C30A8F29-39F9-40C1-A389-6AA2419A1958}" type="pres">
      <dgm:prSet presAssocID="{86142994-F547-4BC3-8E41-F3F3FC58AF1B}" presName="node" presStyleLbl="vennNode1" presStyleIdx="1" presStyleCnt="5" custScaleX="167948" custRadScaleRad="79587" custRadScaleInc="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DEE16-BCBD-45E2-B006-18929391EA37}" type="pres">
      <dgm:prSet presAssocID="{3AB39138-4F65-4B7D-9E98-BD73A3C9514C}" presName="node" presStyleLbl="vennNode1" presStyleIdx="2" presStyleCnt="5" custScaleX="158428" custRadScaleRad="127653" custRadScaleInc="-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573BB-1416-497B-B5FD-6189F5FD55E2}" type="pres">
      <dgm:prSet presAssocID="{392B06A9-C983-402F-BAAC-DD4EA2BD6141}" presName="node" presStyleLbl="vennNode1" presStyleIdx="3" presStyleCnt="5" custScaleX="168526" custScaleY="108193" custRadScaleRad="84012" custRadScaleInc="-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F0BFB-DFF5-428C-91D2-B667C137096A}" type="pres">
      <dgm:prSet presAssocID="{0C282D4B-07B1-4D6C-B451-930FEE05118B}" presName="node" presStyleLbl="vennNode1" presStyleIdx="4" presStyleCnt="5" custScaleX="160958" custScaleY="106769" custRadScaleRad="127196" custRadScaleInc="-2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184F57-479F-444D-BE8C-78265E93C2A3}" srcId="{3F43964B-936D-4613-A895-810F4CB0FD3A}" destId="{392B06A9-C983-402F-BAAC-DD4EA2BD6141}" srcOrd="2" destOrd="0" parTransId="{DA4722AE-941E-4947-B6FF-B3676ABE413D}" sibTransId="{FDFF94CC-1104-4BDB-817E-7A97CCC41CC4}"/>
    <dgm:cxn modelId="{BA4538C2-81B2-4A43-8746-953BA3059475}" type="presOf" srcId="{6C8E804B-B6D6-45E8-AB6F-D6BDDA0650E6}" destId="{0D00B39F-0D84-4E00-AA3A-D34F87C6DC98}" srcOrd="0" destOrd="0" presId="urn:microsoft.com/office/officeart/2005/8/layout/radial3"/>
    <dgm:cxn modelId="{C923181E-DDAA-4991-8351-691A8F11F65F}" type="presOf" srcId="{0C282D4B-07B1-4D6C-B451-930FEE05118B}" destId="{C4CF0BFB-DFF5-428C-91D2-B667C137096A}" srcOrd="0" destOrd="0" presId="urn:microsoft.com/office/officeart/2005/8/layout/radial3"/>
    <dgm:cxn modelId="{008B0DB8-5F4C-4C48-8BB2-591D89F6B8FE}" type="presOf" srcId="{3F43964B-936D-4613-A895-810F4CB0FD3A}" destId="{D36EE18B-DBD2-4483-8289-04EBA2890B4F}" srcOrd="0" destOrd="0" presId="urn:microsoft.com/office/officeart/2005/8/layout/radial3"/>
    <dgm:cxn modelId="{1072F6E0-2796-4598-81D5-99B8EF79AE83}" type="presOf" srcId="{392B06A9-C983-402F-BAAC-DD4EA2BD6141}" destId="{2DC573BB-1416-497B-B5FD-6189F5FD55E2}" srcOrd="0" destOrd="0" presId="urn:microsoft.com/office/officeart/2005/8/layout/radial3"/>
    <dgm:cxn modelId="{2F7A4D79-DAB1-4747-96F9-461E4D07B553}" srcId="{3F43964B-936D-4613-A895-810F4CB0FD3A}" destId="{86142994-F547-4BC3-8E41-F3F3FC58AF1B}" srcOrd="0" destOrd="0" parTransId="{A9152A90-BD73-4BF0-BAC8-2303F95D9E00}" sibTransId="{51A65EAC-20AC-4A3E-B9BC-4B874F137C8D}"/>
    <dgm:cxn modelId="{6CE08248-5648-4B71-8455-5FF89398638E}" srcId="{3F43964B-936D-4613-A895-810F4CB0FD3A}" destId="{3AB39138-4F65-4B7D-9E98-BD73A3C9514C}" srcOrd="1" destOrd="0" parTransId="{3FF1B098-A680-43AA-AE62-D6F42E2C1200}" sibTransId="{BE179845-0291-4C6F-9D37-E6F6778C7BA9}"/>
    <dgm:cxn modelId="{1F3FDBB7-0045-4B2A-8994-52878EF32F79}" srcId="{6C8E804B-B6D6-45E8-AB6F-D6BDDA0650E6}" destId="{3F43964B-936D-4613-A895-810F4CB0FD3A}" srcOrd="0" destOrd="0" parTransId="{CFD6742C-CFEE-453E-9B5F-6AA5E279D236}" sibTransId="{ED70189A-C3B0-48C9-9512-B5FCB4972117}"/>
    <dgm:cxn modelId="{B542E385-60EE-4F2A-A884-74290CBA83AD}" srcId="{3F43964B-936D-4613-A895-810F4CB0FD3A}" destId="{0C282D4B-07B1-4D6C-B451-930FEE05118B}" srcOrd="3" destOrd="0" parTransId="{D6287894-84B1-43D3-95DD-8BE85B3FA7C2}" sibTransId="{8EEB8713-9C66-48AE-9068-FB260BC0DFE0}"/>
    <dgm:cxn modelId="{4F48CCA7-96F7-49E3-8D11-8DA48BDB2E86}" type="presOf" srcId="{86142994-F547-4BC3-8E41-F3F3FC58AF1B}" destId="{C30A8F29-39F9-40C1-A389-6AA2419A1958}" srcOrd="0" destOrd="0" presId="urn:microsoft.com/office/officeart/2005/8/layout/radial3"/>
    <dgm:cxn modelId="{83B941A6-4F25-4389-8A8F-9BF87B941998}" type="presOf" srcId="{3AB39138-4F65-4B7D-9E98-BD73A3C9514C}" destId="{C6CDEE16-BCBD-45E2-B006-18929391EA37}" srcOrd="0" destOrd="0" presId="urn:microsoft.com/office/officeart/2005/8/layout/radial3"/>
    <dgm:cxn modelId="{C214EDF9-9D28-42DD-B3D8-8127B02EA03A}" type="presParOf" srcId="{0D00B39F-0D84-4E00-AA3A-D34F87C6DC98}" destId="{C9C1830C-38ED-4B91-9AA6-F9F10B4DF2C2}" srcOrd="0" destOrd="0" presId="urn:microsoft.com/office/officeart/2005/8/layout/radial3"/>
    <dgm:cxn modelId="{0737BFFA-38E3-4C1E-89CC-99E477F65063}" type="presParOf" srcId="{C9C1830C-38ED-4B91-9AA6-F9F10B4DF2C2}" destId="{D36EE18B-DBD2-4483-8289-04EBA2890B4F}" srcOrd="0" destOrd="0" presId="urn:microsoft.com/office/officeart/2005/8/layout/radial3"/>
    <dgm:cxn modelId="{B03427C5-5D49-457C-82A3-9F4A15B24990}" type="presParOf" srcId="{C9C1830C-38ED-4B91-9AA6-F9F10B4DF2C2}" destId="{C30A8F29-39F9-40C1-A389-6AA2419A1958}" srcOrd="1" destOrd="0" presId="urn:microsoft.com/office/officeart/2005/8/layout/radial3"/>
    <dgm:cxn modelId="{DDABC22F-030B-46E0-94E3-AA43FFE89C94}" type="presParOf" srcId="{C9C1830C-38ED-4B91-9AA6-F9F10B4DF2C2}" destId="{C6CDEE16-BCBD-45E2-B006-18929391EA37}" srcOrd="2" destOrd="0" presId="urn:microsoft.com/office/officeart/2005/8/layout/radial3"/>
    <dgm:cxn modelId="{701B09D3-B6BC-43C1-A79E-D52EC2BA1B5F}" type="presParOf" srcId="{C9C1830C-38ED-4B91-9AA6-F9F10B4DF2C2}" destId="{2DC573BB-1416-497B-B5FD-6189F5FD55E2}" srcOrd="3" destOrd="0" presId="urn:microsoft.com/office/officeart/2005/8/layout/radial3"/>
    <dgm:cxn modelId="{E5E1B84E-E0D4-4F84-A187-6611964FF6E6}" type="presParOf" srcId="{C9C1830C-38ED-4B91-9AA6-F9F10B4DF2C2}" destId="{C4CF0BFB-DFF5-428C-91D2-B667C137096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1CEC5-3F25-4409-A1CC-5399E6D3E64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21E603-7718-44E0-B013-9E1D88C8A86A}">
      <dgm:prSet/>
      <dgm:spPr>
        <a:solidFill>
          <a:srgbClr val="6DD9FF">
            <a:alpha val="89804"/>
          </a:srgb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Кто храбро врага бьёт, о том слава не умрёт.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CCCE482-78D4-4000-8083-54081069343A}" type="parTrans" cxnId="{8C5F92CA-EB34-4713-B3D2-0843EB9564EF}">
      <dgm:prSet/>
      <dgm:spPr/>
      <dgm:t>
        <a:bodyPr/>
        <a:lstStyle/>
        <a:p>
          <a:endParaRPr lang="ru-RU"/>
        </a:p>
      </dgm:t>
    </dgm:pt>
    <dgm:pt modelId="{2850E98A-A0A5-4489-80E1-634AE06E815A}" type="sibTrans" cxnId="{8C5F92CA-EB34-4713-B3D2-0843EB9564EF}">
      <dgm:prSet/>
      <dgm:spPr/>
      <dgm:t>
        <a:bodyPr/>
        <a:lstStyle/>
        <a:p>
          <a:endParaRPr lang="ru-RU"/>
        </a:p>
      </dgm:t>
    </dgm:pt>
    <dgm:pt modelId="{FDE58956-9CA5-41B2-B427-5730B42E1C83}">
      <dgm:prSet/>
      <dgm:spPr>
        <a:solidFill>
          <a:srgbClr val="FFA3A3">
            <a:alpha val="89804"/>
          </a:srgb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Каковы дела, такова и слава.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11BDE67-6612-4FBB-A38F-1E379782099C}" type="parTrans" cxnId="{3DC583BE-F8A9-43B2-A792-EBB28051602A}">
      <dgm:prSet/>
      <dgm:spPr/>
      <dgm:t>
        <a:bodyPr/>
        <a:lstStyle/>
        <a:p>
          <a:endParaRPr lang="ru-RU"/>
        </a:p>
      </dgm:t>
    </dgm:pt>
    <dgm:pt modelId="{922CE844-3DA1-41CA-AC14-4C7C521AA34E}" type="sibTrans" cxnId="{3DC583BE-F8A9-43B2-A792-EBB28051602A}">
      <dgm:prSet/>
      <dgm:spPr/>
      <dgm:t>
        <a:bodyPr/>
        <a:lstStyle/>
        <a:p>
          <a:endParaRPr lang="ru-RU"/>
        </a:p>
      </dgm:t>
    </dgm:pt>
    <dgm:pt modelId="{15F46773-E864-49AB-97C0-8DD5E015E40D}">
      <dgm:prSet/>
      <dgm:spPr>
        <a:solidFill>
          <a:srgbClr val="FADB82">
            <a:alpha val="89804"/>
          </a:srgb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Добрая слава лежит, а дурная по свету бежит.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74711A6-2E77-4289-A887-FBA6489296D4}" type="parTrans" cxnId="{676F6A87-94EE-46A7-963A-2B85C8DCE236}">
      <dgm:prSet/>
      <dgm:spPr/>
      <dgm:t>
        <a:bodyPr/>
        <a:lstStyle/>
        <a:p>
          <a:endParaRPr lang="ru-RU"/>
        </a:p>
      </dgm:t>
    </dgm:pt>
    <dgm:pt modelId="{8AE53D35-3866-4F5D-B497-23CEA845063D}" type="sibTrans" cxnId="{676F6A87-94EE-46A7-963A-2B85C8DCE236}">
      <dgm:prSet/>
      <dgm:spPr/>
      <dgm:t>
        <a:bodyPr/>
        <a:lstStyle/>
        <a:p>
          <a:endParaRPr lang="ru-RU"/>
        </a:p>
      </dgm:t>
    </dgm:pt>
    <dgm:pt modelId="{633F7987-2B46-4699-9CD7-221EA96BD18A}">
      <dgm:prSet/>
      <dgm:spPr>
        <a:solidFill>
          <a:srgbClr val="C4E59F">
            <a:alpha val="89804"/>
          </a:srgb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Худому делу –худая слава, доброму делу – добрая память.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FD28295-9B8B-4B9F-B204-21F13290707E}" type="parTrans" cxnId="{7D04C411-1517-48C1-8930-DF2EC96B2FCD}">
      <dgm:prSet/>
      <dgm:spPr/>
      <dgm:t>
        <a:bodyPr/>
        <a:lstStyle/>
        <a:p>
          <a:endParaRPr lang="ru-RU"/>
        </a:p>
      </dgm:t>
    </dgm:pt>
    <dgm:pt modelId="{648EBE8C-F25A-4DA4-857F-FA70527A8073}" type="sibTrans" cxnId="{7D04C411-1517-48C1-8930-DF2EC96B2FCD}">
      <dgm:prSet/>
      <dgm:spPr/>
      <dgm:t>
        <a:bodyPr/>
        <a:lstStyle/>
        <a:p>
          <a:endParaRPr lang="ru-RU"/>
        </a:p>
      </dgm:t>
    </dgm:pt>
    <dgm:pt modelId="{5357406A-F72F-4AAD-805A-2EF2EAAC6707}" type="pres">
      <dgm:prSet presAssocID="{4341CEC5-3F25-4409-A1CC-5399E6D3E64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D1A28D9-5BB4-4B46-9EC6-6A37749537F3}" type="pres">
      <dgm:prSet presAssocID="{4341CEC5-3F25-4409-A1CC-5399E6D3E645}" presName="pyramid" presStyleLbl="node1" presStyleIdx="0" presStyleCn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</dgm:pt>
    <dgm:pt modelId="{D9B0230F-C0F6-48AD-9A48-57B813149FBE}" type="pres">
      <dgm:prSet presAssocID="{4341CEC5-3F25-4409-A1CC-5399E6D3E645}" presName="theList" presStyleCnt="0"/>
      <dgm:spPr/>
    </dgm:pt>
    <dgm:pt modelId="{682E394A-1682-4940-93B6-224E7A8792A9}" type="pres">
      <dgm:prSet presAssocID="{FDE58956-9CA5-41B2-B427-5730B42E1C83}" presName="aNode" presStyleLbl="fgAcc1" presStyleIdx="0" presStyleCnt="4" custScaleX="183840" custScaleY="165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9C339-C7BE-4F34-8982-674EA81CC271}" type="pres">
      <dgm:prSet presAssocID="{FDE58956-9CA5-41B2-B427-5730B42E1C83}" presName="aSpace" presStyleCnt="0"/>
      <dgm:spPr/>
    </dgm:pt>
    <dgm:pt modelId="{92AF2870-2E67-4E53-B1CD-38E7F960D532}" type="pres">
      <dgm:prSet presAssocID="{C621E603-7718-44E0-B013-9E1D88C8A86A}" presName="aNode" presStyleLbl="fgAcc1" presStyleIdx="1" presStyleCnt="4" custScaleX="183840" custScaleY="147537" custLinFactNeighborX="0" custLinFactNeighborY="10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F0BF3-81B2-42DD-966F-BDB453645A62}" type="pres">
      <dgm:prSet presAssocID="{C621E603-7718-44E0-B013-9E1D88C8A86A}" presName="aSpace" presStyleCnt="0"/>
      <dgm:spPr/>
    </dgm:pt>
    <dgm:pt modelId="{64CDA2E9-297F-4B70-AB1D-4AC5F6F7F4F5}" type="pres">
      <dgm:prSet presAssocID="{15F46773-E864-49AB-97C0-8DD5E015E40D}" presName="aNode" presStyleLbl="fgAcc1" presStyleIdx="2" presStyleCnt="4" custScaleX="183840" custScaleY="151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BEC91-C850-4B9C-BF1F-9CA6FBAD340B}" type="pres">
      <dgm:prSet presAssocID="{15F46773-E864-49AB-97C0-8DD5E015E40D}" presName="aSpace" presStyleCnt="0"/>
      <dgm:spPr/>
    </dgm:pt>
    <dgm:pt modelId="{85D04EC3-0FD2-45F3-ABD2-4DA8C080642E}" type="pres">
      <dgm:prSet presAssocID="{633F7987-2B46-4699-9CD7-221EA96BD18A}" presName="aNode" presStyleLbl="fgAcc1" presStyleIdx="3" presStyleCnt="4" custScaleX="185428" custScaleY="156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A4AEB-3811-48F9-A05D-E5BD43FF48D4}" type="pres">
      <dgm:prSet presAssocID="{633F7987-2B46-4699-9CD7-221EA96BD18A}" presName="aSpace" presStyleCnt="0"/>
      <dgm:spPr/>
    </dgm:pt>
  </dgm:ptLst>
  <dgm:cxnLst>
    <dgm:cxn modelId="{3DC583BE-F8A9-43B2-A792-EBB28051602A}" srcId="{4341CEC5-3F25-4409-A1CC-5399E6D3E645}" destId="{FDE58956-9CA5-41B2-B427-5730B42E1C83}" srcOrd="0" destOrd="0" parTransId="{D11BDE67-6612-4FBB-A38F-1E379782099C}" sibTransId="{922CE844-3DA1-41CA-AC14-4C7C521AA34E}"/>
    <dgm:cxn modelId="{676F6A87-94EE-46A7-963A-2B85C8DCE236}" srcId="{4341CEC5-3F25-4409-A1CC-5399E6D3E645}" destId="{15F46773-E864-49AB-97C0-8DD5E015E40D}" srcOrd="2" destOrd="0" parTransId="{774711A6-2E77-4289-A887-FBA6489296D4}" sibTransId="{8AE53D35-3866-4F5D-B497-23CEA845063D}"/>
    <dgm:cxn modelId="{075B8024-5DAD-4F60-97FA-61A1A8C0759E}" type="presOf" srcId="{15F46773-E864-49AB-97C0-8DD5E015E40D}" destId="{64CDA2E9-297F-4B70-AB1D-4AC5F6F7F4F5}" srcOrd="0" destOrd="0" presId="urn:microsoft.com/office/officeart/2005/8/layout/pyramid2"/>
    <dgm:cxn modelId="{8C5F92CA-EB34-4713-B3D2-0843EB9564EF}" srcId="{4341CEC5-3F25-4409-A1CC-5399E6D3E645}" destId="{C621E603-7718-44E0-B013-9E1D88C8A86A}" srcOrd="1" destOrd="0" parTransId="{0CCCE482-78D4-4000-8083-54081069343A}" sibTransId="{2850E98A-A0A5-4489-80E1-634AE06E815A}"/>
    <dgm:cxn modelId="{7D04C411-1517-48C1-8930-DF2EC96B2FCD}" srcId="{4341CEC5-3F25-4409-A1CC-5399E6D3E645}" destId="{633F7987-2B46-4699-9CD7-221EA96BD18A}" srcOrd="3" destOrd="0" parTransId="{0FD28295-9B8B-4B9F-B204-21F13290707E}" sibTransId="{648EBE8C-F25A-4DA4-857F-FA70527A8073}"/>
    <dgm:cxn modelId="{C2671897-46CF-48A5-B00D-0F493D100BA3}" type="presOf" srcId="{4341CEC5-3F25-4409-A1CC-5399E6D3E645}" destId="{5357406A-F72F-4AAD-805A-2EF2EAAC6707}" srcOrd="0" destOrd="0" presId="urn:microsoft.com/office/officeart/2005/8/layout/pyramid2"/>
    <dgm:cxn modelId="{4AB5607F-BA2D-4FD7-9F34-1544AD18DB66}" type="presOf" srcId="{C621E603-7718-44E0-B013-9E1D88C8A86A}" destId="{92AF2870-2E67-4E53-B1CD-38E7F960D532}" srcOrd="0" destOrd="0" presId="urn:microsoft.com/office/officeart/2005/8/layout/pyramid2"/>
    <dgm:cxn modelId="{C23A61DE-6150-4C4B-95B0-DB4D2C71594B}" type="presOf" srcId="{FDE58956-9CA5-41B2-B427-5730B42E1C83}" destId="{682E394A-1682-4940-93B6-224E7A8792A9}" srcOrd="0" destOrd="0" presId="urn:microsoft.com/office/officeart/2005/8/layout/pyramid2"/>
    <dgm:cxn modelId="{046D2275-7850-4577-A99D-F272535F6DAF}" type="presOf" srcId="{633F7987-2B46-4699-9CD7-221EA96BD18A}" destId="{85D04EC3-0FD2-45F3-ABD2-4DA8C080642E}" srcOrd="0" destOrd="0" presId="urn:microsoft.com/office/officeart/2005/8/layout/pyramid2"/>
    <dgm:cxn modelId="{7A987C13-1A95-45FA-95FD-CE8C2DFA1AB0}" type="presParOf" srcId="{5357406A-F72F-4AAD-805A-2EF2EAAC6707}" destId="{AD1A28D9-5BB4-4B46-9EC6-6A37749537F3}" srcOrd="0" destOrd="0" presId="urn:microsoft.com/office/officeart/2005/8/layout/pyramid2"/>
    <dgm:cxn modelId="{7EBBA9E7-940F-4916-8592-7BD2922DC82C}" type="presParOf" srcId="{5357406A-F72F-4AAD-805A-2EF2EAAC6707}" destId="{D9B0230F-C0F6-48AD-9A48-57B813149FBE}" srcOrd="1" destOrd="0" presId="urn:microsoft.com/office/officeart/2005/8/layout/pyramid2"/>
    <dgm:cxn modelId="{AE7E9D7C-08BC-459C-9BA9-A4FC687F64DE}" type="presParOf" srcId="{D9B0230F-C0F6-48AD-9A48-57B813149FBE}" destId="{682E394A-1682-4940-93B6-224E7A8792A9}" srcOrd="0" destOrd="0" presId="urn:microsoft.com/office/officeart/2005/8/layout/pyramid2"/>
    <dgm:cxn modelId="{482B657A-8179-4B91-BAE5-94B200114C8E}" type="presParOf" srcId="{D9B0230F-C0F6-48AD-9A48-57B813149FBE}" destId="{5FB9C339-C7BE-4F34-8982-674EA81CC271}" srcOrd="1" destOrd="0" presId="urn:microsoft.com/office/officeart/2005/8/layout/pyramid2"/>
    <dgm:cxn modelId="{16330053-873F-4AD1-B133-95B2D7530032}" type="presParOf" srcId="{D9B0230F-C0F6-48AD-9A48-57B813149FBE}" destId="{92AF2870-2E67-4E53-B1CD-38E7F960D532}" srcOrd="2" destOrd="0" presId="urn:microsoft.com/office/officeart/2005/8/layout/pyramid2"/>
    <dgm:cxn modelId="{B4483B6D-54B4-48BE-BE04-A7867FCD492A}" type="presParOf" srcId="{D9B0230F-C0F6-48AD-9A48-57B813149FBE}" destId="{6A4F0BF3-81B2-42DD-966F-BDB453645A62}" srcOrd="3" destOrd="0" presId="urn:microsoft.com/office/officeart/2005/8/layout/pyramid2"/>
    <dgm:cxn modelId="{29ABA180-EE8D-4CC8-8A7D-E5AF881065E6}" type="presParOf" srcId="{D9B0230F-C0F6-48AD-9A48-57B813149FBE}" destId="{64CDA2E9-297F-4B70-AB1D-4AC5F6F7F4F5}" srcOrd="4" destOrd="0" presId="urn:microsoft.com/office/officeart/2005/8/layout/pyramid2"/>
    <dgm:cxn modelId="{1A66CD8C-351C-4AA6-81B3-579D151F990C}" type="presParOf" srcId="{D9B0230F-C0F6-48AD-9A48-57B813149FBE}" destId="{812BEC91-C850-4B9C-BF1F-9CA6FBAD340B}" srcOrd="5" destOrd="0" presId="urn:microsoft.com/office/officeart/2005/8/layout/pyramid2"/>
    <dgm:cxn modelId="{A6C54169-B888-4EBE-B8D2-B53259389A5F}" type="presParOf" srcId="{D9B0230F-C0F6-48AD-9A48-57B813149FBE}" destId="{85D04EC3-0FD2-45F3-ABD2-4DA8C080642E}" srcOrd="6" destOrd="0" presId="urn:microsoft.com/office/officeart/2005/8/layout/pyramid2"/>
    <dgm:cxn modelId="{F81B706A-5407-4358-9BE5-5F986EAB8F8B}" type="presParOf" srcId="{D9B0230F-C0F6-48AD-9A48-57B813149FBE}" destId="{0E7A4AEB-3811-48F9-A05D-E5BD43FF48D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6EE18B-DBD2-4483-8289-04EBA2890B4F}">
      <dsp:nvSpPr>
        <dsp:cNvPr id="0" name=""/>
        <dsp:cNvSpPr/>
      </dsp:nvSpPr>
      <dsp:spPr>
        <a:xfrm>
          <a:off x="2836554" y="2196251"/>
          <a:ext cx="2990082" cy="187220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chemeClr val="accent1">
                  <a:lumMod val="75000"/>
                </a:schemeClr>
              </a:solidFill>
            </a:rPr>
            <a:t>СЛАВА</a:t>
          </a:r>
          <a:endParaRPr lang="ru-RU" sz="5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836554" y="2196251"/>
        <a:ext cx="2990082" cy="1872206"/>
      </dsp:txXfrm>
    </dsp:sp>
    <dsp:sp modelId="{C30A8F29-39F9-40C1-A389-6AA2419A1958}">
      <dsp:nvSpPr>
        <dsp:cNvPr id="0" name=""/>
        <dsp:cNvSpPr/>
      </dsp:nvSpPr>
      <dsp:spPr>
        <a:xfrm>
          <a:off x="2880321" y="432049"/>
          <a:ext cx="2951594" cy="1757445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Синонимы </a:t>
          </a:r>
          <a:endParaRPr lang="ru-RU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880321" y="432049"/>
        <a:ext cx="2951594" cy="1757445"/>
      </dsp:txXfrm>
    </dsp:sp>
    <dsp:sp modelId="{C6CDEE16-BCBD-45E2-B006-18929391EA37}">
      <dsp:nvSpPr>
        <dsp:cNvPr id="0" name=""/>
        <dsp:cNvSpPr/>
      </dsp:nvSpPr>
      <dsp:spPr>
        <a:xfrm>
          <a:off x="5856674" y="2196263"/>
          <a:ext cx="2784285" cy="1757445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Прилагательные </a:t>
          </a:r>
          <a:endParaRPr lang="ru-RU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856674" y="2196263"/>
        <a:ext cx="2784285" cy="1757445"/>
      </dsp:txXfrm>
    </dsp:sp>
    <dsp:sp modelId="{2DC573BB-1416-497B-B5FD-6189F5FD55E2}">
      <dsp:nvSpPr>
        <dsp:cNvPr id="0" name=""/>
        <dsp:cNvSpPr/>
      </dsp:nvSpPr>
      <dsp:spPr>
        <a:xfrm>
          <a:off x="2880321" y="4104447"/>
          <a:ext cx="2961752" cy="1901432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Словосочетания</a:t>
          </a:r>
          <a:endParaRPr lang="ru-RU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880321" y="4104447"/>
        <a:ext cx="2961752" cy="1901432"/>
      </dsp:txXfrm>
    </dsp:sp>
    <dsp:sp modelId="{C4CF0BFB-DFF5-428C-91D2-B667C137096A}">
      <dsp:nvSpPr>
        <dsp:cNvPr id="0" name=""/>
        <dsp:cNvSpPr/>
      </dsp:nvSpPr>
      <dsp:spPr>
        <a:xfrm>
          <a:off x="7785" y="2304253"/>
          <a:ext cx="2828748" cy="1876406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Глаголы </a:t>
          </a:r>
          <a:endParaRPr lang="ru-RU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785" y="2304253"/>
        <a:ext cx="2828748" cy="18764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7654-BCC6-4940-95D6-9B37E9BEA959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586A-E314-414D-8FB7-90609CA84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7654-BCC6-4940-95D6-9B37E9BEA959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586A-E314-414D-8FB7-90609CA84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7654-BCC6-4940-95D6-9B37E9BEA959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586A-E314-414D-8FB7-90609CA84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7654-BCC6-4940-95D6-9B37E9BEA959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586A-E314-414D-8FB7-90609CA84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7654-BCC6-4940-95D6-9B37E9BEA959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586A-E314-414D-8FB7-90609CA84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7654-BCC6-4940-95D6-9B37E9BEA959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586A-E314-414D-8FB7-90609CA84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7654-BCC6-4940-95D6-9B37E9BEA959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586A-E314-414D-8FB7-90609CA84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7654-BCC6-4940-95D6-9B37E9BEA959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586A-E314-414D-8FB7-90609CA84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7654-BCC6-4940-95D6-9B37E9BEA959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586A-E314-414D-8FB7-90609CA84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7654-BCC6-4940-95D6-9B37E9BEA959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586A-E314-414D-8FB7-90609CA84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7654-BCC6-4940-95D6-9B37E9BEA959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586A-E314-414D-8FB7-90609CA84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7654-BCC6-4940-95D6-9B37E9BEA959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586A-E314-414D-8FB7-90609CA84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ocuments\Для урока\risunok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25577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1920" y="4869160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развития речи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«От слова к мысли»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Анна\Documents\Для урока\usain-bolt-london-2012-olympic-games-0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0988" y="188913"/>
            <a:ext cx="2513012" cy="3395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honoteka.org/uploads/posts/2021-05/1621962933_38-phonoteka_org-p-gagarin-arti-krasivo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21435" cy="3379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musicboxtv.ru/wp-content/uploads/2021/04/milohin.jpg"/>
          <p:cNvPicPr>
            <a:picLocks noChangeAspect="1" noChangeArrowheads="1"/>
          </p:cNvPicPr>
          <p:nvPr/>
        </p:nvPicPr>
        <p:blipFill>
          <a:blip r:embed="rId4" cstate="print"/>
          <a:srcRect l="33369" r="14724"/>
          <a:stretch>
            <a:fillRect/>
          </a:stretch>
        </p:blipFill>
        <p:spPr bwMode="auto">
          <a:xfrm>
            <a:off x="6300192" y="3717032"/>
            <a:ext cx="2570395" cy="278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pbs.twimg.com/media/FAC0seJVQAwSYr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60648"/>
            <a:ext cx="340516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Users\Анна\Documents\Для урока\1617044659_11-p-nikolai-baskov-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617640"/>
            <a:ext cx="255649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s://www.hi-fi.ru/upload/iblock/8b6/8b68325c5de963179f12259d34a414a5.jpg"/>
          <p:cNvPicPr>
            <a:picLocks noChangeAspect="1" noChangeArrowheads="1"/>
          </p:cNvPicPr>
          <p:nvPr/>
        </p:nvPicPr>
        <p:blipFill>
          <a:blip r:embed="rId7" cstate="print"/>
          <a:srcRect t="7167" r="25183"/>
          <a:stretch>
            <a:fillRect/>
          </a:stretch>
        </p:blipFill>
        <p:spPr bwMode="auto">
          <a:xfrm>
            <a:off x="2915816" y="3717032"/>
            <a:ext cx="330787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332656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498080" cy="50886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Бремя славы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Бремя (устар.)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1.Тяжелая ноша, груз.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2. О чем-то тяжелом, трудном, обременительном.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 бременем лет, годов. Б. судьбы. </a:t>
            </a:r>
          </a:p>
          <a:p>
            <a:pPr>
              <a:buNone/>
            </a:pPr>
            <a:endPara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Ореол славы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обаяние славы, успеха, почета и т. д.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Находиться в ореоле чьей-то славы.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1052736"/>
            <a:ext cx="7498080" cy="47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СЛАВА - БЕССЛАВИЕ, ПОЗОР</a:t>
            </a:r>
          </a:p>
          <a:p>
            <a:pPr algn="ctr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ОБЕССЛАВИТЬ,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-вишь; 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кого-что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Книжн.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Лишить доброго имени, опозорить. </a:t>
            </a:r>
          </a:p>
          <a:p>
            <a:pPr algn="just">
              <a:buNone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Обесславил свою семью, свой род.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Обесславил доброе имя.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Увенчать славой  - прославить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Орфографический анализ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Укажите варианты ответов, в которых дано верное объяснение написания выделенного слова. Запишите номера ответов.</a:t>
            </a:r>
          </a:p>
          <a:p>
            <a:pPr marL="514350" indent="-51435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Бесславие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на конце приставки перед буквой, обозначающей глухой согласный, пишется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Безызвестный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после русскоязычной приставки, оканчивающейся на согласный, пишется буква  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Обесславлен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клеветой – в кратком прилагательном пишется одна буква Н.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Прославленный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суффиксе имени прилагательного, образованного от имени существительного с помощью суффикса  –ЕНН-, пишется две буквы НН.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мечтал о славе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НЕ с глаголами пишется раздельно.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Передайте смысл пословицы своими словами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604448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 высказывание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 время легко прославиться …</a:t>
            </a:r>
          </a:p>
          <a:p>
            <a:pPr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известным нелегко …</a:t>
            </a:r>
          </a:p>
          <a:p>
            <a:pPr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Слава должна быть …</a:t>
            </a:r>
          </a:p>
          <a:p>
            <a:pPr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Люди, внесшие вклад в развитие …</a:t>
            </a:r>
          </a:p>
          <a:p>
            <a:pPr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не забудем прославленных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 Пастернак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63888" y="1988840"/>
            <a:ext cx="519492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знаменитым некрасиво.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это подымает ввысь.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надо заводить архива,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рукописями трястись.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Цель творчества — самоотдача,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не шумиха, не успех.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Позорно, ничего не знача,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притчей на устах у всех…</a:t>
            </a:r>
          </a:p>
          <a:p>
            <a:endParaRPr lang="ru-RU" dirty="0"/>
          </a:p>
        </p:txBody>
      </p:sp>
      <p:pic>
        <p:nvPicPr>
          <p:cNvPr id="2050" name="Picture 2" descr="C:\Users\Анна\Documents\Для урока\81-547-3220-13-W81919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808313" cy="4011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91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Орфографический анализ</vt:lpstr>
      <vt:lpstr>Передайте смысл пословицы своими словами. </vt:lpstr>
      <vt:lpstr>Продолжите высказывание </vt:lpstr>
      <vt:lpstr>Борис Пастернак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42</cp:revision>
  <dcterms:created xsi:type="dcterms:W3CDTF">2021-11-21T06:48:47Z</dcterms:created>
  <dcterms:modified xsi:type="dcterms:W3CDTF">2023-02-01T14:58:41Z</dcterms:modified>
</cp:coreProperties>
</file>