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4" d="100"/>
          <a:sy n="84" d="100"/>
        </p:scale>
        <p:origin x="66" y="-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99A454-EABD-468F-90AA-F64AC8125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85E9B9B-3070-475E-8D95-62A7AE4B74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5D56C66-677D-4C56-AF1D-AA8593FE0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BADA-4051-4CF0-97D6-F93B0E25F3FC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C7EEB81-A780-4CAC-9656-AAF4DF188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452A924-B08B-4ECE-AEA0-22BE36EB0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F1FE-B5B9-4C38-A7C2-D2F903668F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8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90ADCA5-E794-45ED-B381-638B38480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4C14678-0DDF-490A-AB1E-D2E905D66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673FCB1-2BAF-47E5-A13F-B94F55E5D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BADA-4051-4CF0-97D6-F93B0E25F3FC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64730D8-4C7D-464F-BCE5-AF19DA939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103462C-F5CE-4C08-BC8A-600A54D1D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F1FE-B5B9-4C38-A7C2-D2F903668F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616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FB74F28A-FEDE-41D6-A787-D2264F58DB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006C5E9-ED4F-4ACD-A88D-EF43AE47C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34900D9-E628-473F-AFF6-37199EAD6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BADA-4051-4CF0-97D6-F93B0E25F3FC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62DE4A2-985B-4E05-BCD1-C0C6D9A00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BE643E4-9573-4A56-890C-BAD52F667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F1FE-B5B9-4C38-A7C2-D2F903668F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111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BB8358A-A8E0-48E4-BD43-1CA9B2E33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C71A8CF-EF70-4567-B5E3-8178FA323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D4C5672-C37E-489B-B9E0-CAAA49155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BADA-4051-4CF0-97D6-F93B0E25F3FC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8E08E1A-981F-488C-8B3D-3EA8D04CD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BBC7C76-FC87-4896-B072-F9E65D327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F1FE-B5B9-4C38-A7C2-D2F903668F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282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D9682E9-97DB-4CA3-A532-CBAB8382E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06DD4B0-54F6-4342-AA84-FEA8DA33A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8A06226-B91E-4F7D-9C92-019E8E7C6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BADA-4051-4CF0-97D6-F93B0E25F3FC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C2FC39B-F844-4AFD-8009-6EBB12FD0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CF663D9-F3D1-4136-A8B6-75F53B602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F1FE-B5B9-4C38-A7C2-D2F903668F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27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E509080-6F1C-4F05-B47D-B9476B030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345582E-B72A-407D-AFA6-33702F857F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2F94CDC-97E5-4798-B4AB-541EE51D6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1F0EB49-416A-4C4F-9645-BEFACE2C1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BADA-4051-4CF0-97D6-F93B0E25F3FC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AF3E20C-F64A-4882-B887-08BB5C663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F8AEE8B-BB43-403A-9DF7-4051B70B9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F1FE-B5B9-4C38-A7C2-D2F903668F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695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0DA68D-5F68-4C8A-A90A-5B9B51F94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E0E9CFC-B5A4-4A52-9D96-CAB864C93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429DDC1-F890-4CF6-915E-7B48BD655C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A8B87F52-AAAE-41FF-868F-6CA480ED6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0F442FF0-2876-4A66-ACC1-A4803FDB81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CA39894C-C0D3-4704-84CD-7253F8A59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BADA-4051-4CF0-97D6-F93B0E25F3FC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5EA5C83-8398-4C82-970C-12F786C0E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453AAE82-E1A0-436D-8F40-7B12CC32D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F1FE-B5B9-4C38-A7C2-D2F903668F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74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9453B1-883F-426E-8747-6CB32B67F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8F247FA9-D74A-40A1-ACB4-377330FDE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BADA-4051-4CF0-97D6-F93B0E25F3FC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BE95AA2-8996-42AE-A028-E999E6D55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7A76D3CA-6F63-4DCB-B2D7-B81FB2A84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F1FE-B5B9-4C38-A7C2-D2F903668F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836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1D22BB34-A3CB-4005-BE95-156D6AD73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BADA-4051-4CF0-97D6-F93B0E25F3FC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976BB270-CDFB-4104-ACAA-7D092A63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6EF1386-A634-4B2B-81BA-36BC1900F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F1FE-B5B9-4C38-A7C2-D2F903668F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883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A912C21-90E1-4200-8E57-24C92DDC5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29118AC-B7B3-4AA6-AF43-A932D9395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3D9CF38-8A02-48E7-9DE4-4EB25FAF9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6575696-D1C3-4AFB-A6BB-E85124647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BADA-4051-4CF0-97D6-F93B0E25F3FC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4558A76-E1F0-4D1C-A62C-095483448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668DBF5-758D-4D7F-B5ED-C712465C9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F1FE-B5B9-4C38-A7C2-D2F903668F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80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5EB3D7D-B9E0-4864-8AE2-E89207418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C7FC45DE-FA31-491B-818B-11A655CE72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781AA5A1-52AC-4028-9235-25992A4D4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E67FF61-A70D-49BB-97B8-3FF181C35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7BADA-4051-4CF0-97D6-F93B0E25F3FC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0EBA79E-8D35-4855-8837-28F44A91D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1783C36-F6E1-4840-A42C-A7016F71C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9F1FE-B5B9-4C38-A7C2-D2F903668F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588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6CD3A08-1B94-46E8-9CEB-48F9F38F6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5883651-5915-4242-862B-806C296DF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031859A-4A11-4097-BFA1-FFAC95DB5A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7BADA-4051-4CF0-97D6-F93B0E25F3FC}" type="datetimeFigureOut">
              <a:rPr lang="ru-RU" smtClean="0"/>
              <a:t>21.01.2023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9EA8369-731C-456D-8321-F22AC22F09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C89C054-AFAA-4242-A47C-9B7AB86C2B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9F1FE-B5B9-4C38-A7C2-D2F903668F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69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1D567C3-60DB-441B-8A70-F24F6ADC00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8497" y="1605055"/>
            <a:ext cx="7048870" cy="266559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FEFF2895-0D0D-4A9A-A5E7-D74185920C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5553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38254F0-EDA8-44C4-B36D-AEBC1722C4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002" y="5252945"/>
            <a:ext cx="5302930" cy="1079299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FF00"/>
                </a:solidFill>
              </a:rPr>
              <a:t>Малые тела </a:t>
            </a:r>
            <a:br>
              <a:rPr lang="ru-RU" sz="4000" b="1" dirty="0">
                <a:solidFill>
                  <a:srgbClr val="FFFF00"/>
                </a:solidFill>
              </a:rPr>
            </a:br>
            <a:r>
              <a:rPr lang="ru-RU" sz="4000" b="1" dirty="0">
                <a:solidFill>
                  <a:srgbClr val="FFFF00"/>
                </a:solidFill>
              </a:rPr>
              <a:t>Солнечной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775424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D2196C9-B5A2-4D34-B15F-85C6C3C91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4295" y="132479"/>
            <a:ext cx="8863991" cy="712270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latin typeface="Bahnschrift Condensed" panose="020B0502040204020203" pitchFamily="34" charset="0"/>
              </a:rPr>
              <a:t>Кроссворд «Малые тела Солнечной системы»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00B76677-ABDC-4549-BFC3-47B1F084F65C}"/>
              </a:ext>
            </a:extLst>
          </p:cNvPr>
          <p:cNvSpPr/>
          <p:nvPr/>
        </p:nvSpPr>
        <p:spPr>
          <a:xfrm>
            <a:off x="5678749" y="993645"/>
            <a:ext cx="625798" cy="59452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5CA5EF29-E35F-4081-A432-1D90D3C991A1}"/>
              </a:ext>
            </a:extLst>
          </p:cNvPr>
          <p:cNvSpPr/>
          <p:nvPr/>
        </p:nvSpPr>
        <p:spPr>
          <a:xfrm>
            <a:off x="5678749" y="1785729"/>
            <a:ext cx="625798" cy="59452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332F1B53-F4CA-4FE4-A9FE-CA3E8D03E9D0}"/>
              </a:ext>
            </a:extLst>
          </p:cNvPr>
          <p:cNvSpPr/>
          <p:nvPr/>
        </p:nvSpPr>
        <p:spPr>
          <a:xfrm>
            <a:off x="5683483" y="2594598"/>
            <a:ext cx="625798" cy="59452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33B1CFED-BE80-4A0D-AF35-3468612EAB90}"/>
              </a:ext>
            </a:extLst>
          </p:cNvPr>
          <p:cNvSpPr/>
          <p:nvPr/>
        </p:nvSpPr>
        <p:spPr>
          <a:xfrm>
            <a:off x="5693109" y="3381222"/>
            <a:ext cx="625798" cy="59452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60F24FF-A758-4C86-AFD9-E3BEC92FA931}"/>
              </a:ext>
            </a:extLst>
          </p:cNvPr>
          <p:cNvSpPr/>
          <p:nvPr/>
        </p:nvSpPr>
        <p:spPr>
          <a:xfrm>
            <a:off x="5693109" y="4166530"/>
            <a:ext cx="625798" cy="59452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20EF8E94-F696-444E-A0D6-C1F4FF60489A}"/>
              </a:ext>
            </a:extLst>
          </p:cNvPr>
          <p:cNvSpPr/>
          <p:nvPr/>
        </p:nvSpPr>
        <p:spPr>
          <a:xfrm>
            <a:off x="5693109" y="4951838"/>
            <a:ext cx="625798" cy="594523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нак ''минус'' 11">
            <a:extLst>
              <a:ext uri="{FF2B5EF4-FFF2-40B4-BE49-F238E27FC236}">
                <a16:creationId xmlns="" xmlns:a16="http://schemas.microsoft.com/office/drawing/2014/main" id="{7362E14E-B9AD-4515-A977-8441406EE16B}"/>
              </a:ext>
            </a:extLst>
          </p:cNvPr>
          <p:cNvSpPr/>
          <p:nvPr/>
        </p:nvSpPr>
        <p:spPr>
          <a:xfrm>
            <a:off x="4533498" y="838518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нак ''минус'' 12">
            <a:extLst>
              <a:ext uri="{FF2B5EF4-FFF2-40B4-BE49-F238E27FC236}">
                <a16:creationId xmlns="" xmlns:a16="http://schemas.microsoft.com/office/drawing/2014/main" id="{60228FE7-999F-4D66-B3EC-E61907524C4C}"/>
              </a:ext>
            </a:extLst>
          </p:cNvPr>
          <p:cNvSpPr/>
          <p:nvPr/>
        </p:nvSpPr>
        <p:spPr>
          <a:xfrm>
            <a:off x="3518110" y="838518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нак ''минус'' 13">
            <a:extLst>
              <a:ext uri="{FF2B5EF4-FFF2-40B4-BE49-F238E27FC236}">
                <a16:creationId xmlns="" xmlns:a16="http://schemas.microsoft.com/office/drawing/2014/main" id="{E509C5F5-F742-4859-9657-CED2BF4B7DE3}"/>
              </a:ext>
            </a:extLst>
          </p:cNvPr>
          <p:cNvSpPr/>
          <p:nvPr/>
        </p:nvSpPr>
        <p:spPr>
          <a:xfrm>
            <a:off x="8613460" y="844334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нак ''минус'' 14">
            <a:extLst>
              <a:ext uri="{FF2B5EF4-FFF2-40B4-BE49-F238E27FC236}">
                <a16:creationId xmlns="" xmlns:a16="http://schemas.microsoft.com/office/drawing/2014/main" id="{4249A187-B10E-4C69-9189-5CC34DE661BE}"/>
              </a:ext>
            </a:extLst>
          </p:cNvPr>
          <p:cNvSpPr/>
          <p:nvPr/>
        </p:nvSpPr>
        <p:spPr>
          <a:xfrm>
            <a:off x="7588478" y="835792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нак ''минус'' 15">
            <a:extLst>
              <a:ext uri="{FF2B5EF4-FFF2-40B4-BE49-F238E27FC236}">
                <a16:creationId xmlns="" xmlns:a16="http://schemas.microsoft.com/office/drawing/2014/main" id="{07589D10-0C2D-42E1-A2BE-995FA8C07CD6}"/>
              </a:ext>
            </a:extLst>
          </p:cNvPr>
          <p:cNvSpPr/>
          <p:nvPr/>
        </p:nvSpPr>
        <p:spPr>
          <a:xfrm>
            <a:off x="6550038" y="844335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нак ''минус'' 16">
            <a:extLst>
              <a:ext uri="{FF2B5EF4-FFF2-40B4-BE49-F238E27FC236}">
                <a16:creationId xmlns="" xmlns:a16="http://schemas.microsoft.com/office/drawing/2014/main" id="{3E257470-7728-4D58-AD3D-78781AB968B6}"/>
              </a:ext>
            </a:extLst>
          </p:cNvPr>
          <p:cNvSpPr/>
          <p:nvPr/>
        </p:nvSpPr>
        <p:spPr>
          <a:xfrm>
            <a:off x="4584193" y="1588168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Знак ''минус'' 17">
            <a:extLst>
              <a:ext uri="{FF2B5EF4-FFF2-40B4-BE49-F238E27FC236}">
                <a16:creationId xmlns="" xmlns:a16="http://schemas.microsoft.com/office/drawing/2014/main" id="{2052D8FE-964D-4D92-BD77-74AB97879E4F}"/>
              </a:ext>
            </a:extLst>
          </p:cNvPr>
          <p:cNvSpPr/>
          <p:nvPr/>
        </p:nvSpPr>
        <p:spPr>
          <a:xfrm>
            <a:off x="3569825" y="1588167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Знак ''минус'' 19">
            <a:extLst>
              <a:ext uri="{FF2B5EF4-FFF2-40B4-BE49-F238E27FC236}">
                <a16:creationId xmlns="" xmlns:a16="http://schemas.microsoft.com/office/drawing/2014/main" id="{73ED7149-EB1D-44D8-B619-D8BFCB0AE97C}"/>
              </a:ext>
            </a:extLst>
          </p:cNvPr>
          <p:cNvSpPr/>
          <p:nvPr/>
        </p:nvSpPr>
        <p:spPr>
          <a:xfrm>
            <a:off x="4628067" y="2429867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Знак ''минус'' 20">
            <a:extLst>
              <a:ext uri="{FF2B5EF4-FFF2-40B4-BE49-F238E27FC236}">
                <a16:creationId xmlns="" xmlns:a16="http://schemas.microsoft.com/office/drawing/2014/main" id="{40658935-1475-423D-90DD-96226CD2E9CC}"/>
              </a:ext>
            </a:extLst>
          </p:cNvPr>
          <p:cNvSpPr/>
          <p:nvPr/>
        </p:nvSpPr>
        <p:spPr>
          <a:xfrm>
            <a:off x="9633145" y="1567791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нак ''минус'' 21">
            <a:extLst>
              <a:ext uri="{FF2B5EF4-FFF2-40B4-BE49-F238E27FC236}">
                <a16:creationId xmlns="" xmlns:a16="http://schemas.microsoft.com/office/drawing/2014/main" id="{12873493-AB92-4C85-8241-84A6E4AF1A7B}"/>
              </a:ext>
            </a:extLst>
          </p:cNvPr>
          <p:cNvSpPr/>
          <p:nvPr/>
        </p:nvSpPr>
        <p:spPr>
          <a:xfrm>
            <a:off x="8621965" y="1567792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нак ''минус'' 22">
            <a:extLst>
              <a:ext uri="{FF2B5EF4-FFF2-40B4-BE49-F238E27FC236}">
                <a16:creationId xmlns="" xmlns:a16="http://schemas.microsoft.com/office/drawing/2014/main" id="{9CD4FA73-6C38-4F43-A7DB-0EBD9DA5692C}"/>
              </a:ext>
            </a:extLst>
          </p:cNvPr>
          <p:cNvSpPr/>
          <p:nvPr/>
        </p:nvSpPr>
        <p:spPr>
          <a:xfrm>
            <a:off x="7610785" y="1583831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Знак ''минус'' 23">
            <a:extLst>
              <a:ext uri="{FF2B5EF4-FFF2-40B4-BE49-F238E27FC236}">
                <a16:creationId xmlns="" xmlns:a16="http://schemas.microsoft.com/office/drawing/2014/main" id="{5310DFCC-90E5-4E34-BA08-F143EE332C71}"/>
              </a:ext>
            </a:extLst>
          </p:cNvPr>
          <p:cNvSpPr/>
          <p:nvPr/>
        </p:nvSpPr>
        <p:spPr>
          <a:xfrm>
            <a:off x="6584126" y="1567793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Знак ''минус'' 24">
            <a:extLst>
              <a:ext uri="{FF2B5EF4-FFF2-40B4-BE49-F238E27FC236}">
                <a16:creationId xmlns="" xmlns:a16="http://schemas.microsoft.com/office/drawing/2014/main" id="{05E963E5-0697-47F0-83D5-53F968BA6281}"/>
              </a:ext>
            </a:extLst>
          </p:cNvPr>
          <p:cNvSpPr/>
          <p:nvPr/>
        </p:nvSpPr>
        <p:spPr>
          <a:xfrm>
            <a:off x="2580396" y="1588166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Знак ''минус'' 25">
            <a:extLst>
              <a:ext uri="{FF2B5EF4-FFF2-40B4-BE49-F238E27FC236}">
                <a16:creationId xmlns="" xmlns:a16="http://schemas.microsoft.com/office/drawing/2014/main" id="{7C6A9328-BF3D-47E0-81B2-2E089847B887}"/>
              </a:ext>
            </a:extLst>
          </p:cNvPr>
          <p:cNvSpPr/>
          <p:nvPr/>
        </p:nvSpPr>
        <p:spPr>
          <a:xfrm>
            <a:off x="4626255" y="3226810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Знак ''минус'' 26">
            <a:extLst>
              <a:ext uri="{FF2B5EF4-FFF2-40B4-BE49-F238E27FC236}">
                <a16:creationId xmlns="" xmlns:a16="http://schemas.microsoft.com/office/drawing/2014/main" id="{329E863E-AB26-47E5-849A-E0F28680C2B8}"/>
              </a:ext>
            </a:extLst>
          </p:cNvPr>
          <p:cNvSpPr/>
          <p:nvPr/>
        </p:nvSpPr>
        <p:spPr>
          <a:xfrm>
            <a:off x="1575787" y="2452548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Знак ''минус'' 27">
            <a:extLst>
              <a:ext uri="{FF2B5EF4-FFF2-40B4-BE49-F238E27FC236}">
                <a16:creationId xmlns="" xmlns:a16="http://schemas.microsoft.com/office/drawing/2014/main" id="{A9913DBB-C7A4-458C-B462-1A4AF82FE1F7}"/>
              </a:ext>
            </a:extLst>
          </p:cNvPr>
          <p:cNvSpPr/>
          <p:nvPr/>
        </p:nvSpPr>
        <p:spPr>
          <a:xfrm>
            <a:off x="2590155" y="2448269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нак ''минус'' 28">
            <a:extLst>
              <a:ext uri="{FF2B5EF4-FFF2-40B4-BE49-F238E27FC236}">
                <a16:creationId xmlns="" xmlns:a16="http://schemas.microsoft.com/office/drawing/2014/main" id="{F52DC4A6-982D-4D3C-8A4B-D80ED9197E7B}"/>
              </a:ext>
            </a:extLst>
          </p:cNvPr>
          <p:cNvSpPr/>
          <p:nvPr/>
        </p:nvSpPr>
        <p:spPr>
          <a:xfrm>
            <a:off x="3590904" y="2439471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Знак ''минус'' 29">
            <a:extLst>
              <a:ext uri="{FF2B5EF4-FFF2-40B4-BE49-F238E27FC236}">
                <a16:creationId xmlns="" xmlns:a16="http://schemas.microsoft.com/office/drawing/2014/main" id="{8D801A54-637F-409A-8CB6-5A37FED6A12C}"/>
              </a:ext>
            </a:extLst>
          </p:cNvPr>
          <p:cNvSpPr/>
          <p:nvPr/>
        </p:nvSpPr>
        <p:spPr>
          <a:xfrm>
            <a:off x="2575261" y="3221306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Знак ''минус'' 30">
            <a:extLst>
              <a:ext uri="{FF2B5EF4-FFF2-40B4-BE49-F238E27FC236}">
                <a16:creationId xmlns="" xmlns:a16="http://schemas.microsoft.com/office/drawing/2014/main" id="{F22185B1-3488-4869-8209-5B8861B83437}"/>
              </a:ext>
            </a:extLst>
          </p:cNvPr>
          <p:cNvSpPr/>
          <p:nvPr/>
        </p:nvSpPr>
        <p:spPr>
          <a:xfrm>
            <a:off x="588914" y="3982138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Знак ''минус'' 31">
            <a:extLst>
              <a:ext uri="{FF2B5EF4-FFF2-40B4-BE49-F238E27FC236}">
                <a16:creationId xmlns="" xmlns:a16="http://schemas.microsoft.com/office/drawing/2014/main" id="{E9BED4BD-1285-4AB4-9430-57882A8A1930}"/>
              </a:ext>
            </a:extLst>
          </p:cNvPr>
          <p:cNvSpPr/>
          <p:nvPr/>
        </p:nvSpPr>
        <p:spPr>
          <a:xfrm>
            <a:off x="1615552" y="3982138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Знак ''минус'' 32">
            <a:extLst>
              <a:ext uri="{FF2B5EF4-FFF2-40B4-BE49-F238E27FC236}">
                <a16:creationId xmlns="" xmlns:a16="http://schemas.microsoft.com/office/drawing/2014/main" id="{0AE515B6-97F6-4AE7-B6B3-851679774373}"/>
              </a:ext>
            </a:extLst>
          </p:cNvPr>
          <p:cNvSpPr/>
          <p:nvPr/>
        </p:nvSpPr>
        <p:spPr>
          <a:xfrm>
            <a:off x="2607051" y="3982138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Знак ''минус'' 33">
            <a:extLst>
              <a:ext uri="{FF2B5EF4-FFF2-40B4-BE49-F238E27FC236}">
                <a16:creationId xmlns="" xmlns:a16="http://schemas.microsoft.com/office/drawing/2014/main" id="{43C334A2-1E25-4F45-9E76-626981B0064C}"/>
              </a:ext>
            </a:extLst>
          </p:cNvPr>
          <p:cNvSpPr/>
          <p:nvPr/>
        </p:nvSpPr>
        <p:spPr>
          <a:xfrm>
            <a:off x="3606560" y="3975745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Знак ''минус'' 34">
            <a:extLst>
              <a:ext uri="{FF2B5EF4-FFF2-40B4-BE49-F238E27FC236}">
                <a16:creationId xmlns="" xmlns:a16="http://schemas.microsoft.com/office/drawing/2014/main" id="{E2351CE7-3ABC-462E-A249-F12C2B6CFD2B}"/>
              </a:ext>
            </a:extLst>
          </p:cNvPr>
          <p:cNvSpPr/>
          <p:nvPr/>
        </p:nvSpPr>
        <p:spPr>
          <a:xfrm>
            <a:off x="4592968" y="3975745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Знак ''минус'' 35">
            <a:extLst>
              <a:ext uri="{FF2B5EF4-FFF2-40B4-BE49-F238E27FC236}">
                <a16:creationId xmlns="" xmlns:a16="http://schemas.microsoft.com/office/drawing/2014/main" id="{81C54006-2C6F-4499-958A-4039B9B44B9F}"/>
              </a:ext>
            </a:extLst>
          </p:cNvPr>
          <p:cNvSpPr/>
          <p:nvPr/>
        </p:nvSpPr>
        <p:spPr>
          <a:xfrm>
            <a:off x="6520766" y="3226095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Знак ''минус'' 36">
            <a:extLst>
              <a:ext uri="{FF2B5EF4-FFF2-40B4-BE49-F238E27FC236}">
                <a16:creationId xmlns="" xmlns:a16="http://schemas.microsoft.com/office/drawing/2014/main" id="{456548A6-8A88-422E-AC5C-F5E1537B7FD3}"/>
              </a:ext>
            </a:extLst>
          </p:cNvPr>
          <p:cNvSpPr/>
          <p:nvPr/>
        </p:nvSpPr>
        <p:spPr>
          <a:xfrm>
            <a:off x="3607738" y="3233033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Знак ''минус'' 37">
            <a:extLst>
              <a:ext uri="{FF2B5EF4-FFF2-40B4-BE49-F238E27FC236}">
                <a16:creationId xmlns="" xmlns:a16="http://schemas.microsoft.com/office/drawing/2014/main" id="{22DC8316-7310-4991-A1D1-5A56036AB465}"/>
              </a:ext>
            </a:extLst>
          </p:cNvPr>
          <p:cNvSpPr/>
          <p:nvPr/>
        </p:nvSpPr>
        <p:spPr>
          <a:xfrm>
            <a:off x="1603747" y="3232626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Знак ''минус'' 38">
            <a:extLst>
              <a:ext uri="{FF2B5EF4-FFF2-40B4-BE49-F238E27FC236}">
                <a16:creationId xmlns="" xmlns:a16="http://schemas.microsoft.com/office/drawing/2014/main" id="{4D1A4CA8-6582-4D5B-8171-30EE9458E6EE}"/>
              </a:ext>
            </a:extLst>
          </p:cNvPr>
          <p:cNvSpPr/>
          <p:nvPr/>
        </p:nvSpPr>
        <p:spPr>
          <a:xfrm>
            <a:off x="7566000" y="4010292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Знак ''минус'' 39">
            <a:extLst>
              <a:ext uri="{FF2B5EF4-FFF2-40B4-BE49-F238E27FC236}">
                <a16:creationId xmlns="" xmlns:a16="http://schemas.microsoft.com/office/drawing/2014/main" id="{E811D20E-24F8-4284-BCB6-5EB469817E5D}"/>
              </a:ext>
            </a:extLst>
          </p:cNvPr>
          <p:cNvSpPr/>
          <p:nvPr/>
        </p:nvSpPr>
        <p:spPr>
          <a:xfrm>
            <a:off x="6533523" y="3982137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Знак ''минус'' 41">
            <a:extLst>
              <a:ext uri="{FF2B5EF4-FFF2-40B4-BE49-F238E27FC236}">
                <a16:creationId xmlns="" xmlns:a16="http://schemas.microsoft.com/office/drawing/2014/main" id="{9772DA7C-35E2-4E8C-B428-6EF8F94C86AC}"/>
              </a:ext>
            </a:extLst>
          </p:cNvPr>
          <p:cNvSpPr/>
          <p:nvPr/>
        </p:nvSpPr>
        <p:spPr>
          <a:xfrm>
            <a:off x="6531128" y="4776299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Знак ''минус'' 42">
            <a:extLst>
              <a:ext uri="{FF2B5EF4-FFF2-40B4-BE49-F238E27FC236}">
                <a16:creationId xmlns="" xmlns:a16="http://schemas.microsoft.com/office/drawing/2014/main" id="{198185DE-3063-42C3-B963-2DBDFFDDF487}"/>
              </a:ext>
            </a:extLst>
          </p:cNvPr>
          <p:cNvSpPr/>
          <p:nvPr/>
        </p:nvSpPr>
        <p:spPr>
          <a:xfrm>
            <a:off x="1620690" y="4766669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Знак ''минус'' 43">
            <a:extLst>
              <a:ext uri="{FF2B5EF4-FFF2-40B4-BE49-F238E27FC236}">
                <a16:creationId xmlns="" xmlns:a16="http://schemas.microsoft.com/office/drawing/2014/main" id="{E6CFCFBB-8513-4B2C-B9F9-5DD868C21491}"/>
              </a:ext>
            </a:extLst>
          </p:cNvPr>
          <p:cNvSpPr/>
          <p:nvPr/>
        </p:nvSpPr>
        <p:spPr>
          <a:xfrm>
            <a:off x="2610296" y="4776299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Знак ''минус'' 44">
            <a:extLst>
              <a:ext uri="{FF2B5EF4-FFF2-40B4-BE49-F238E27FC236}">
                <a16:creationId xmlns="" xmlns:a16="http://schemas.microsoft.com/office/drawing/2014/main" id="{4134980C-8194-407E-A610-05680D3D7B1C}"/>
              </a:ext>
            </a:extLst>
          </p:cNvPr>
          <p:cNvSpPr/>
          <p:nvPr/>
        </p:nvSpPr>
        <p:spPr>
          <a:xfrm>
            <a:off x="3639156" y="4776299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Знак ''минус'' 45">
            <a:extLst>
              <a:ext uri="{FF2B5EF4-FFF2-40B4-BE49-F238E27FC236}">
                <a16:creationId xmlns="" xmlns:a16="http://schemas.microsoft.com/office/drawing/2014/main" id="{CAF034DC-834A-4708-8697-2F51BF092A9E}"/>
              </a:ext>
            </a:extLst>
          </p:cNvPr>
          <p:cNvSpPr/>
          <p:nvPr/>
        </p:nvSpPr>
        <p:spPr>
          <a:xfrm>
            <a:off x="4619138" y="4783722"/>
            <a:ext cx="885525" cy="904775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7" name="Объект 4">
            <a:extLst>
              <a:ext uri="{FF2B5EF4-FFF2-40B4-BE49-F238E27FC236}">
                <a16:creationId xmlns="" xmlns:a16="http://schemas.microsoft.com/office/drawing/2014/main" id="{8AD3F72F-1709-41E8-932F-5C86B7F18E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169" y="705502"/>
            <a:ext cx="2198143" cy="1648607"/>
          </a:xfrm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EFCDD75-C069-44CA-94A0-4E95E8F815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222" y="5022867"/>
            <a:ext cx="2913684" cy="163894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052112F1-D1D5-4CE9-B614-37365307DB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1964" y="2469127"/>
            <a:ext cx="3337909" cy="222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31482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</Words>
  <Application>Microsoft Office PowerPoint</Application>
  <PresentationFormat>Произвольный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Малые тела  Солнечной системы</vt:lpstr>
      <vt:lpstr>Кроссворд «Малые тела Солнечной системы»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Малые тела  Солнечной системы</dc:title>
  <dc:creator>Татьяна Анатольевна Маслова</dc:creator>
  <cp:lastModifiedBy>RePack by Diakov</cp:lastModifiedBy>
  <cp:revision>7</cp:revision>
  <dcterms:created xsi:type="dcterms:W3CDTF">2022-10-05T06:21:10Z</dcterms:created>
  <dcterms:modified xsi:type="dcterms:W3CDTF">2023-01-21T10:19:09Z</dcterms:modified>
</cp:coreProperties>
</file>