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5A97B45-B696-4425-B944-77BE40BEEE6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2412DE4-7974-4AD6-ADBB-9BE2719C2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619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7B45-B696-4425-B944-77BE40BEEE6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2DE4-7974-4AD6-ADBB-9BE2719C2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7B45-B696-4425-B944-77BE40BEEE6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2DE4-7974-4AD6-ADBB-9BE2719C2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82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7B45-B696-4425-B944-77BE40BEEE6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2DE4-7974-4AD6-ADBB-9BE2719C2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64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5A97B45-B696-4425-B944-77BE40BEEE6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2412DE4-7974-4AD6-ADBB-9BE2719C2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896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7B45-B696-4425-B944-77BE40BEEE6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2DE4-7974-4AD6-ADBB-9BE2719C2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67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7B45-B696-4425-B944-77BE40BEEE6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2DE4-7974-4AD6-ADBB-9BE2719C2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94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7B45-B696-4425-B944-77BE40BEEE6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2DE4-7974-4AD6-ADBB-9BE2719C2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37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7B45-B696-4425-B944-77BE40BEEE6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2DE4-7974-4AD6-ADBB-9BE2719C2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78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7B45-B696-4425-B944-77BE40BEEE6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412DE4-7974-4AD6-ADBB-9BE2719C267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162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5A97B45-B696-4425-B944-77BE40BEEE6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412DE4-7974-4AD6-ADBB-9BE2719C267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887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5A97B45-B696-4425-B944-77BE40BEEE6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2412DE4-7974-4AD6-ADBB-9BE2719C2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40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81" y="2083720"/>
            <a:ext cx="8637972" cy="10412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750" y="2237667"/>
            <a:ext cx="3465250" cy="4620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8739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«Международный день чая»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27" y="2081412"/>
            <a:ext cx="5242982" cy="39322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8" y="2014194"/>
            <a:ext cx="5422232" cy="406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7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cap="all" dirty="0" err="1"/>
              <a:t>н</a:t>
            </a:r>
            <a:r>
              <a:rPr lang="ru-RU" sz="3200" cap="all" dirty="0" err="1" smtClean="0"/>
              <a:t>АРОДНАЯ</a:t>
            </a:r>
            <a:r>
              <a:rPr lang="ru-RU" sz="3200" cap="all" dirty="0" smtClean="0"/>
              <a:t> </a:t>
            </a:r>
            <a:r>
              <a:rPr lang="ru-RU" sz="3200" cap="all" dirty="0"/>
              <a:t>МУДРОСТЬ И </a:t>
            </a:r>
            <a:r>
              <a:rPr lang="ru-RU" sz="3200" cap="all" dirty="0" smtClean="0"/>
              <a:t>БЫТ русского фольклора</a:t>
            </a:r>
            <a:endParaRPr lang="ru-RU" sz="3200" cap="all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5" y="2014194"/>
            <a:ext cx="6087935" cy="45659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33" y="1967829"/>
            <a:ext cx="3706467" cy="45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3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9158" y="3744560"/>
            <a:ext cx="8702842" cy="843120"/>
          </a:xfrm>
        </p:spPr>
        <p:txBody>
          <a:bodyPr>
            <a:noAutofit/>
          </a:bodyPr>
          <a:lstStyle/>
          <a:p>
            <a:r>
              <a:rPr lang="ru-RU" b="1" dirty="0" smtClean="0"/>
              <a:t>      </a:t>
            </a:r>
            <a:r>
              <a:rPr lang="ru-RU" sz="4400" b="1" dirty="0" smtClean="0"/>
              <a:t>Виноградов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>         Георгий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>       Семенович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>       (</a:t>
            </a:r>
            <a:r>
              <a:rPr lang="ru-RU" sz="4400" b="1" dirty="0"/>
              <a:t>1886 - 1945</a:t>
            </a:r>
            <a:r>
              <a:rPr lang="ru-RU" sz="4400" b="1" dirty="0" smtClean="0"/>
              <a:t>)</a:t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«Детский народный календарь», «Русский детский фольклор», «Детский фольклор и быт», «Детские тайные языки», «Краткий обзор этнографических изучений» и др.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b="1" dirty="0"/>
          </a:p>
        </p:txBody>
      </p:sp>
      <p:pic>
        <p:nvPicPr>
          <p:cNvPr id="1026" name="Picture 2" descr="https://detstvo.irkutsk.ru/content/images/vinogradov/portr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2" y="519196"/>
            <a:ext cx="2972636" cy="382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34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699" y="8330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Опыт работы в ДОУ с народным творчеством в качестве муз. руководителя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1"/>
          <a:stretch/>
        </p:blipFill>
        <p:spPr>
          <a:xfrm>
            <a:off x="6595090" y="1888036"/>
            <a:ext cx="5707827" cy="360145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7" y="1888036"/>
            <a:ext cx="6402583" cy="360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75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4" y="279192"/>
            <a:ext cx="11695659" cy="65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8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13" y="2365044"/>
            <a:ext cx="5435934" cy="407694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6" y="2365044"/>
            <a:ext cx="5846176" cy="4384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6342" y="976544"/>
            <a:ext cx="595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«Масленица»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66724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2" r="2593" b="20000"/>
          <a:stretch/>
        </p:blipFill>
        <p:spPr>
          <a:xfrm>
            <a:off x="798805" y="2727156"/>
            <a:ext cx="5010150" cy="351322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94" y="2727156"/>
            <a:ext cx="4914958" cy="3686218"/>
          </a:xfrm>
        </p:spPr>
      </p:pic>
      <p:sp>
        <p:nvSpPr>
          <p:cNvPr id="8" name="TextBox 7"/>
          <p:cNvSpPr txBox="1"/>
          <p:nvPr/>
        </p:nvSpPr>
        <p:spPr>
          <a:xfrm>
            <a:off x="932155" y="639192"/>
            <a:ext cx="49803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Утренник «Народные гуляния»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0840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518" y="710213"/>
            <a:ext cx="6828408" cy="6026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Постановка сказки: «Гуси-Лебеди»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0" b="14226"/>
          <a:stretch/>
        </p:blipFill>
        <p:spPr>
          <a:xfrm>
            <a:off x="239695" y="1704513"/>
            <a:ext cx="6434927" cy="5009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9" b="15953"/>
          <a:stretch/>
        </p:blipFill>
        <p:spPr>
          <a:xfrm>
            <a:off x="7075355" y="1704512"/>
            <a:ext cx="4199286" cy="477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88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«Гуси-Лебеди»</a:t>
            </a:r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29" y="2014194"/>
            <a:ext cx="8548341" cy="3932237"/>
          </a:xfrm>
        </p:spPr>
      </p:pic>
    </p:spTree>
    <p:extLst>
      <p:ext uri="{BB962C8B-B14F-4D97-AF65-F5344CB8AC3E}">
        <p14:creationId xmlns:p14="http://schemas.microsoft.com/office/powerpoint/2010/main" val="2029973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43</TotalTime>
  <Words>42</Words>
  <Application>Microsoft Office PowerPoint</Application>
  <PresentationFormat>Широкоэкранный</PresentationFormat>
  <Paragraphs>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Century Gothic</vt:lpstr>
      <vt:lpstr>Garamond</vt:lpstr>
      <vt:lpstr>Times New Roman</vt:lpstr>
      <vt:lpstr>Савон</vt:lpstr>
      <vt:lpstr>Презентация PowerPoint</vt:lpstr>
      <vt:lpstr>нАРОДНАЯ МУДРОСТЬ И БЫТ русского фольклора</vt:lpstr>
      <vt:lpstr>      Виноградов          Георгий        Семенович        (1886 - 1945)   «Детский народный календарь», «Русский детский фольклор», «Детский фольклор и быт», «Детские тайные языки», «Краткий обзор этнографических изучений» и др.  </vt:lpstr>
      <vt:lpstr>Опыт работы в ДОУ с народным творчеством в качестве муз. руководителя</vt:lpstr>
      <vt:lpstr>Презентация PowerPoint</vt:lpstr>
      <vt:lpstr>Презентация PowerPoint</vt:lpstr>
      <vt:lpstr>Презентация PowerPoint</vt:lpstr>
      <vt:lpstr>Постановка сказки: «Гуси-Лебеди»</vt:lpstr>
      <vt:lpstr>«Гуси-Лебеди»</vt:lpstr>
      <vt:lpstr>«Международный день чая»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Анастасия</cp:lastModifiedBy>
  <cp:revision>7</cp:revision>
  <dcterms:created xsi:type="dcterms:W3CDTF">2023-01-21T17:49:23Z</dcterms:created>
  <dcterms:modified xsi:type="dcterms:W3CDTF">2023-01-24T12:12:27Z</dcterms:modified>
</cp:coreProperties>
</file>