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56" r:id="rId3"/>
    <p:sldId id="258" r:id="rId4"/>
    <p:sldId id="257" r:id="rId5"/>
    <p:sldId id="259" r:id="rId6"/>
    <p:sldId id="262" r:id="rId7"/>
    <p:sldId id="269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39A3F-FBBE-4345-A115-508A4D49638F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6BFD-9EFA-4BD1-8C79-66709D294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6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B4B65-7A65-401B-BF40-20AB15A69F57}" type="slidenum">
              <a:rPr lang="en-GB"/>
              <a:pPr/>
              <a:t>1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2637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2588" cy="4090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6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4200" cy="1409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08200" cy="4508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0200" cy="4508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08200" cy="450850"/>
          </a:xfrm>
        </p:spPr>
        <p:txBody>
          <a:bodyPr/>
          <a:lstStyle>
            <a:lvl1pPr>
              <a:defRPr/>
            </a:lvl1pPr>
          </a:lstStyle>
          <a:p>
            <a:fld id="{96212883-8279-491A-8DAC-B0D8BE4526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пт 20.01.23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5.emf"/><Relationship Id="rId4" Type="http://schemas.openxmlformats.org/officeDocument/2006/relationships/package" Target="../embeddings/______Microsoft_PowerPoint2.sld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______Microsoft_PowerPoint1.sldx"/><Relationship Id="rId2" Type="http://schemas.openxmlformats.org/officeDocument/2006/relationships/audio" Target="file:///D:\&#1040;&#1051;&#1025;&#1053;&#1040;\&#1091;&#1088;&#1086;&#1082;&#1080;\&#1084;&#1072;&#1090;&#1077;&#1084;&#1072;&#1090;&#1080;&#1082;&#1072;%2018%20&#1076;&#1077;&#1082;%202014%20&#1091;&#1075;&#1083;&#1099;\marry_christmas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124200"/>
            <a:ext cx="2232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1214414" y="357166"/>
            <a:ext cx="6603646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ru-RU" sz="4800" b="1" dirty="0">
                <a:solidFill>
                  <a:srgbClr val="FF0000"/>
                </a:solidFill>
                <a:latin typeface="Comic Sans MS" pitchFamily="64" charset="0"/>
              </a:rPr>
              <a:t>УРОК  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4" charset="0"/>
              </a:rPr>
              <a:t>   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Comic Sans MS" pitchFamily="64" charset="0"/>
              </a:rPr>
              <a:t>      МАТЕМАТИКИ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6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0"/>
          <a:ext cx="9144000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2571750" y="1357313"/>
            <a:ext cx="6429375" cy="1357312"/>
          </a:xfrm>
        </p:spPr>
        <p:txBody>
          <a:bodyPr/>
          <a:lstStyle/>
          <a:p>
            <a:pPr algn="l" eaLnBrk="1" hangingPunct="1"/>
            <a:r>
              <a:rPr lang="ru-RU" sz="3200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Я работал на уроке с желанием, </a:t>
            </a:r>
            <a:br>
              <a:rPr lang="ru-RU" sz="3200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мне было интересно.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14290"/>
            <a:ext cx="62087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 свою работу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00313" y="3214688"/>
            <a:ext cx="6429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200" b="1" i="1" dirty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j-cs"/>
              </a:rPr>
              <a:t>Я работал на уроке с желанием, </a:t>
            </a:r>
            <a:br>
              <a:rPr lang="ru-RU" sz="3200" b="1" i="1" dirty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j-cs"/>
              </a:rPr>
            </a:br>
            <a:r>
              <a:rPr lang="ru-RU" sz="3200" b="1" i="1" dirty="0">
                <a:solidFill>
                  <a:srgbClr val="00B0F0"/>
                </a:solidFill>
                <a:latin typeface="Batang" pitchFamily="18" charset="-127"/>
                <a:ea typeface="Batang" pitchFamily="18" charset="-127"/>
                <a:cs typeface="+mj-cs"/>
              </a:rPr>
              <a:t>но  волновался.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71750" y="5143500"/>
            <a:ext cx="6572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3200" b="1" i="1" dirty="0">
                <a:solidFill>
                  <a:srgbClr val="6600CC"/>
                </a:solidFill>
                <a:latin typeface="Batang" pitchFamily="18" charset="-127"/>
                <a:ea typeface="Batang" pitchFamily="18" charset="-127"/>
                <a:cs typeface="+mj-cs"/>
              </a:rPr>
              <a:t>Я работал на уроке без желания, </a:t>
            </a:r>
            <a:br>
              <a:rPr lang="ru-RU" sz="3200" b="1" i="1" dirty="0">
                <a:solidFill>
                  <a:srgbClr val="6600CC"/>
                </a:solidFill>
                <a:latin typeface="Batang" pitchFamily="18" charset="-127"/>
                <a:ea typeface="Batang" pitchFamily="18" charset="-127"/>
                <a:cs typeface="+mj-cs"/>
              </a:rPr>
            </a:br>
            <a:r>
              <a:rPr lang="ru-RU" sz="3200" b="1" i="1" dirty="0">
                <a:solidFill>
                  <a:srgbClr val="6600CC"/>
                </a:solidFill>
                <a:latin typeface="Batang" pitchFamily="18" charset="-127"/>
                <a:ea typeface="Batang" pitchFamily="18" charset="-127"/>
                <a:cs typeface="+mj-cs"/>
              </a:rPr>
              <a:t>боялся отвечать</a:t>
            </a:r>
            <a:r>
              <a:rPr lang="ru-RU" sz="3200" b="1" i="1" dirty="0">
                <a:solidFill>
                  <a:srgbClr val="0000FF"/>
                </a:solidFill>
                <a:latin typeface="Batang" pitchFamily="18" charset="-127"/>
                <a:ea typeface="Batang" pitchFamily="18" charset="-127"/>
                <a:cs typeface="+mj-cs"/>
              </a:rPr>
              <a:t>.</a:t>
            </a:r>
          </a:p>
        </p:txBody>
      </p:sp>
      <p:pic>
        <p:nvPicPr>
          <p:cNvPr id="15" name="Рисунок 14" descr="C:\Documents and Settings\User\Local Settings\Temporary Internet Files\Content.Word\снежинки.jp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48" y="1285860"/>
            <a:ext cx="1500198" cy="135732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" name="Рисунок 15" descr="C:\Documents and Settings\User\Local Settings\Temporary Internet Files\Content.Word\снежинки.jpg"/>
          <p:cNvPicPr/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85786" y="3143248"/>
            <a:ext cx="1428760" cy="151447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Рисунок 16" descr="C:\Documents and Settings\User\Local Settings\Temporary Internet Files\Content.Word\снежинки.jpg"/>
          <p:cNvPicPr/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857225" y="5000636"/>
            <a:ext cx="1357321" cy="150019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920" y="260648"/>
            <a:ext cx="49094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УСТНЫЙ СЧЁТ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74496"/>
            <a:ext cx="755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5,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0708" y="1879249"/>
            <a:ext cx="595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cs typeface="Times New Roman"/>
              </a:rPr>
              <a:t>6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897801"/>
            <a:ext cx="1148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15</a:t>
            </a:r>
            <a:r>
              <a:rPr lang="ru-RU" sz="5400" dirty="0" smtClean="0">
                <a:latin typeface="Cambria"/>
                <a:ea typeface="Times New Roman"/>
                <a:cs typeface="Times New Roman"/>
              </a:rPr>
              <a:t>,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89481" y="1897547"/>
            <a:ext cx="737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cs typeface="Times New Roman"/>
              </a:rPr>
              <a:t>7</a:t>
            </a:r>
            <a:r>
              <a:rPr lang="ru-RU" sz="5400" dirty="0" smtClean="0">
                <a:latin typeface="Cambria"/>
                <a:cs typeface="Times New Roman"/>
              </a:rPr>
              <a:t>,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58040" y="1874496"/>
            <a:ext cx="595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cs typeface="Times New Roman"/>
              </a:rPr>
              <a:t>8</a:t>
            </a:r>
            <a:endParaRPr lang="ru-RU" sz="5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61610"/>
            <a:ext cx="1005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16</a:t>
            </a:r>
            <a:endParaRPr lang="ru-RU" sz="5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8791" y="1897547"/>
            <a:ext cx="1148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17</a:t>
            </a:r>
            <a:r>
              <a:rPr lang="ru-RU" sz="5400" dirty="0" smtClean="0">
                <a:latin typeface="Cambria"/>
                <a:ea typeface="Times New Roman"/>
                <a:cs typeface="Times New Roman"/>
              </a:rPr>
              <a:t>,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1897293"/>
            <a:ext cx="1005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18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006" y="5157192"/>
            <a:ext cx="755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Cambria"/>
                <a:ea typeface="Times New Roman"/>
                <a:cs typeface="Times New Roman"/>
              </a:rPr>
              <a:t>3</a:t>
            </a:r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,</a:t>
            </a:r>
            <a:endParaRPr lang="ru-RU" sz="5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31341" y="5157192"/>
            <a:ext cx="595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Cambria"/>
                <a:cs typeface="Times New Roman"/>
              </a:rPr>
              <a:t>4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35644" y="5157192"/>
            <a:ext cx="1148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13</a:t>
            </a:r>
            <a:r>
              <a:rPr lang="ru-RU" sz="5400" dirty="0" smtClean="0">
                <a:latin typeface="Cambria"/>
                <a:ea typeface="Times New Roman"/>
                <a:cs typeface="Times New Roman"/>
              </a:rPr>
              <a:t>,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77827" y="5139638"/>
            <a:ext cx="1005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14</a:t>
            </a:r>
            <a:endParaRPr lang="ru-RU" sz="5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80664" y="5117713"/>
            <a:ext cx="755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5,</a:t>
            </a:r>
            <a:endParaRPr lang="ru-RU" sz="5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95339" y="5117713"/>
            <a:ext cx="595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Cambria"/>
                <a:cs typeface="Times New Roman"/>
              </a:rPr>
              <a:t>6</a:t>
            </a:r>
            <a:endParaRPr lang="ru-RU" sz="5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02016" y="5139638"/>
            <a:ext cx="1148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15</a:t>
            </a:r>
            <a:r>
              <a:rPr lang="ru-RU" sz="5400" dirty="0" smtClean="0">
                <a:latin typeface="Cambria"/>
                <a:ea typeface="Times New Roman"/>
                <a:cs typeface="Times New Roman"/>
              </a:rPr>
              <a:t>,</a:t>
            </a:r>
            <a:endParaRPr lang="ru-RU" sz="5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741025" y="5112955"/>
            <a:ext cx="1005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mbria"/>
                <a:ea typeface="Times New Roman"/>
                <a:cs typeface="Times New Roman"/>
              </a:rPr>
              <a:t>16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891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1922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 + 1 =</a:t>
            </a:r>
          </a:p>
          <a:p>
            <a:r>
              <a:rPr lang="ru-RU" sz="4000" b="1" dirty="0" smtClean="0"/>
              <a:t>12 - 2 =</a:t>
            </a:r>
          </a:p>
          <a:p>
            <a:r>
              <a:rPr lang="ru-RU" sz="4000" b="1" dirty="0" smtClean="0"/>
              <a:t>10 + 5 =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0805" y="1336172"/>
            <a:ext cx="669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11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0805" y="19728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20805" y="257008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15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383597"/>
            <a:ext cx="1922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17 </a:t>
            </a:r>
            <a:r>
              <a:rPr lang="ru-RU" sz="4000" b="1" dirty="0"/>
              <a:t>-</a:t>
            </a:r>
            <a:r>
              <a:rPr lang="ru-RU" sz="4000" b="1" dirty="0" smtClean="0"/>
              <a:t> </a:t>
            </a:r>
            <a:r>
              <a:rPr lang="ru-RU" sz="4000" b="1" dirty="0"/>
              <a:t>7</a:t>
            </a:r>
            <a:r>
              <a:rPr lang="ru-RU" sz="4000" b="1" dirty="0" smtClean="0"/>
              <a:t> =</a:t>
            </a:r>
          </a:p>
          <a:p>
            <a:r>
              <a:rPr lang="ru-RU" sz="4000" b="1" dirty="0" smtClean="0"/>
              <a:t>10 + </a:t>
            </a:r>
            <a:r>
              <a:rPr lang="ru-RU" sz="4000" b="1" dirty="0"/>
              <a:t>9</a:t>
            </a:r>
            <a:r>
              <a:rPr lang="ru-RU" sz="4000" b="1" dirty="0" smtClean="0"/>
              <a:t> =</a:t>
            </a:r>
          </a:p>
          <a:p>
            <a:r>
              <a:rPr lang="ru-RU" sz="4000" b="1" dirty="0" smtClean="0"/>
              <a:t>14 </a:t>
            </a:r>
            <a:r>
              <a:rPr lang="ru-RU" sz="4000" b="1" dirty="0"/>
              <a:t>-</a:t>
            </a:r>
            <a:r>
              <a:rPr lang="ru-RU" sz="4000" b="1" dirty="0" smtClean="0"/>
              <a:t> </a:t>
            </a:r>
            <a:r>
              <a:rPr lang="ru-RU" sz="4000" b="1" dirty="0"/>
              <a:t>4</a:t>
            </a:r>
            <a:r>
              <a:rPr lang="ru-RU" sz="4000" b="1" dirty="0" smtClean="0"/>
              <a:t> =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66287" y="138359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66287" y="19898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19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77542" y="25621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663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8486" y="260648"/>
            <a:ext cx="25442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002" y="1484784"/>
            <a:ext cx="4896544" cy="301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7030A0"/>
                </a:solidFill>
                <a:latin typeface="Cambria" pitchFamily="18" charset="0"/>
              </a:rPr>
              <a:t>Было – 16 игр.           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  <a:latin typeface="Cambria" pitchFamily="18" charset="0"/>
              </a:rPr>
              <a:t>Повесили </a:t>
            </a:r>
            <a:r>
              <a:rPr lang="ru-RU" sz="4400" b="1" dirty="0">
                <a:solidFill>
                  <a:srgbClr val="7030A0"/>
                </a:solidFill>
                <a:latin typeface="Cambria" pitchFamily="18" charset="0"/>
              </a:rPr>
              <a:t>– 6 игр.     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  <a:latin typeface="Cambria" pitchFamily="18" charset="0"/>
              </a:rPr>
              <a:t>Осталось </a:t>
            </a:r>
            <a:r>
              <a:rPr lang="ru-RU" sz="4400" b="1" dirty="0">
                <a:solidFill>
                  <a:srgbClr val="7030A0"/>
                </a:solidFill>
                <a:latin typeface="Cambria" pitchFamily="18" charset="0"/>
              </a:rPr>
              <a:t>- ? игр.</a:t>
            </a:r>
          </a:p>
        </p:txBody>
      </p:sp>
      <p:pic>
        <p:nvPicPr>
          <p:cNvPr id="1026" name="Picture 2" descr="C:\Documents and Settings\User\Рабочий стол\ёл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4365"/>
            <a:ext cx="3348657" cy="4642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086" y="5088669"/>
            <a:ext cx="3855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16 - 6 = 10 (игр.)</a:t>
            </a:r>
          </a:p>
        </p:txBody>
      </p:sp>
    </p:spTree>
    <p:extLst>
      <p:ext uri="{BB962C8B-B14F-4D97-AF65-F5344CB8AC3E}">
        <p14:creationId xmlns:p14="http://schemas.microsoft.com/office/powerpoint/2010/main" val="188079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2748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Геометрические  фигуры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11168" y="1981105"/>
            <a:ext cx="5976664" cy="108785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1403648" y="2493884"/>
            <a:ext cx="2206096" cy="1680658"/>
          </a:xfrm>
          <a:custGeom>
            <a:avLst/>
            <a:gdLst>
              <a:gd name="connsiteX0" fmla="*/ 0 w 1367965"/>
              <a:gd name="connsiteY0" fmla="*/ 0 h 2197289"/>
              <a:gd name="connsiteX1" fmla="*/ 450376 w 1367965"/>
              <a:gd name="connsiteY1" fmla="*/ 477671 h 2197289"/>
              <a:gd name="connsiteX2" fmla="*/ 272955 w 1367965"/>
              <a:gd name="connsiteY2" fmla="*/ 928048 h 2197289"/>
              <a:gd name="connsiteX3" fmla="*/ 1296537 w 1367965"/>
              <a:gd name="connsiteY3" fmla="*/ 1037230 h 2197289"/>
              <a:gd name="connsiteX4" fmla="*/ 1282889 w 1367965"/>
              <a:gd name="connsiteY4" fmla="*/ 2197289 h 2197289"/>
              <a:gd name="connsiteX5" fmla="*/ 1282889 w 1367965"/>
              <a:gd name="connsiteY5" fmla="*/ 2197289 h 219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965" h="2197289">
                <a:moveTo>
                  <a:pt x="0" y="0"/>
                </a:moveTo>
                <a:cubicBezTo>
                  <a:pt x="202441" y="161498"/>
                  <a:pt x="404883" y="322996"/>
                  <a:pt x="450376" y="477671"/>
                </a:cubicBezTo>
                <a:cubicBezTo>
                  <a:pt x="495869" y="632346"/>
                  <a:pt x="131928" y="834788"/>
                  <a:pt x="272955" y="928048"/>
                </a:cubicBezTo>
                <a:cubicBezTo>
                  <a:pt x="413982" y="1021308"/>
                  <a:pt x="1128215" y="825690"/>
                  <a:pt x="1296537" y="1037230"/>
                </a:cubicBezTo>
                <a:cubicBezTo>
                  <a:pt x="1464859" y="1248770"/>
                  <a:pt x="1282889" y="2197289"/>
                  <a:pt x="1282889" y="2197289"/>
                </a:cubicBezTo>
                <a:lnTo>
                  <a:pt x="1282889" y="2197289"/>
                </a:lnTo>
              </a:path>
            </a:pathLst>
          </a:custGeom>
          <a:ln w="635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47864" y="5805264"/>
            <a:ext cx="2304256" cy="0"/>
          </a:xfrm>
          <a:prstGeom prst="line">
            <a:avLst/>
          </a:prstGeom>
          <a:ln w="63500">
            <a:solidFill>
              <a:srgbClr val="00B05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3347864" y="5733256"/>
            <a:ext cx="45719" cy="14401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652120" y="5733256"/>
            <a:ext cx="45719" cy="14401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45814" y="3717032"/>
            <a:ext cx="2078514" cy="1080120"/>
          </a:xfrm>
          <a:prstGeom prst="line">
            <a:avLst/>
          </a:prstGeom>
          <a:ln w="63500">
            <a:solidFill>
              <a:schemeClr val="accent6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7452217" y="4725144"/>
            <a:ext cx="144222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899592" y="4232815"/>
            <a:ext cx="1414008" cy="1944216"/>
          </a:xfrm>
          <a:prstGeom prst="line">
            <a:avLst/>
          </a:prstGeom>
          <a:ln w="63500">
            <a:solidFill>
              <a:schemeClr val="accent6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50" y="4174542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6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0814" y="260648"/>
            <a:ext cx="19196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27784" y="1916832"/>
            <a:ext cx="2952659" cy="136815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3284984"/>
            <a:ext cx="3581947" cy="932174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519772" y="31769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65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57224" y="6072206"/>
          <a:ext cx="1238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Пакет" r:id="rId4" imgW="1238400" imgH="485640" progId="Package">
                  <p:embed/>
                </p:oleObj>
              </mc:Choice>
              <mc:Fallback>
                <p:oleObj name="Пакет" r:id="rId4" imgW="1238400" imgH="4856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6072206"/>
                        <a:ext cx="12382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0"/>
          <a:ext cx="9144000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Слайд" r:id="rId7" imgW="4570530" imgH="3427616" progId="PowerPoint.Slide.12">
                  <p:embed/>
                </p:oleObj>
              </mc:Choice>
              <mc:Fallback>
                <p:oleObj name="Слайд" r:id="rId7" imgW="4570530" imgH="3427616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12511" cy="1143000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СНЕЖИНКИ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marry_christma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740" y="132962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18  декабря.</a:t>
            </a:r>
          </a:p>
          <a:p>
            <a:pPr algn="ctr"/>
            <a:r>
              <a:rPr lang="ru-RU" sz="4000" b="1" dirty="0" smtClean="0">
                <a:effectLst/>
              </a:rPr>
              <a:t>Классная  работа.</a:t>
            </a:r>
            <a:endParaRPr lang="ru-RU" sz="4000" dirty="0">
              <a:effectLst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536" y="42930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03548" y="1879301"/>
            <a:ext cx="0" cy="2413795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9367" y="4434931"/>
            <a:ext cx="1899828" cy="1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Documents and Settings\User\Рабочий стол\треу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7" y="2016674"/>
            <a:ext cx="1355147" cy="23772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4714884"/>
            <a:ext cx="3323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прямой  угол</a:t>
            </a:r>
          </a:p>
        </p:txBody>
      </p:sp>
    </p:spTree>
    <p:extLst>
      <p:ext uri="{BB962C8B-B14F-4D97-AF65-F5344CB8AC3E}">
        <p14:creationId xmlns:p14="http://schemas.microsoft.com/office/powerpoint/2010/main" val="29570650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2963" y="260648"/>
            <a:ext cx="73553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Самостоятельная  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C:\Documents and Settings\User\Рабочий стол\Отсканировано 16.12.2014 19-36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771530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786058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786058"/>
            <a:ext cx="35719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407194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07194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407194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5373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344</TotalTime>
  <Words>131</Words>
  <Application>Microsoft Office PowerPoint</Application>
  <PresentationFormat>Экран (4:3)</PresentationFormat>
  <Paragraphs>54</Paragraphs>
  <Slides>10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 Unicode MS</vt:lpstr>
      <vt:lpstr>Arial</vt:lpstr>
      <vt:lpstr>Batang</vt:lpstr>
      <vt:lpstr>Calibri</vt:lpstr>
      <vt:lpstr>Cambria</vt:lpstr>
      <vt:lpstr>Comic Sans MS</vt:lpstr>
      <vt:lpstr>Georgia</vt:lpstr>
      <vt:lpstr>Times New Roman</vt:lpstr>
      <vt:lpstr>Воздушный поток</vt:lpstr>
      <vt:lpstr>Пакет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СНЕЖИНКИ</vt:lpstr>
      <vt:lpstr>Презентация PowerPoint</vt:lpstr>
      <vt:lpstr>Презентация PowerPoint</vt:lpstr>
      <vt:lpstr>Я работал на уроке с желанием,  мне было интересно.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49</cp:revision>
  <dcterms:modified xsi:type="dcterms:W3CDTF">2023-01-20T14:52:47Z</dcterms:modified>
</cp:coreProperties>
</file>