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67" r:id="rId3"/>
    <p:sldId id="295" r:id="rId4"/>
    <p:sldId id="313" r:id="rId5"/>
    <p:sldId id="320" r:id="rId6"/>
    <p:sldId id="319" r:id="rId7"/>
    <p:sldId id="257" r:id="rId8"/>
    <p:sldId id="258" r:id="rId9"/>
    <p:sldId id="260" r:id="rId10"/>
    <p:sldId id="262" r:id="rId11"/>
    <p:sldId id="263" r:id="rId12"/>
    <p:sldId id="264" r:id="rId13"/>
    <p:sldId id="324" r:id="rId14"/>
    <p:sldId id="274" r:id="rId15"/>
    <p:sldId id="314" r:id="rId16"/>
    <p:sldId id="322" r:id="rId17"/>
    <p:sldId id="281" r:id="rId18"/>
    <p:sldId id="268" r:id="rId19"/>
    <p:sldId id="265" r:id="rId20"/>
    <p:sldId id="266" r:id="rId21"/>
    <p:sldId id="271" r:id="rId22"/>
    <p:sldId id="317" r:id="rId23"/>
    <p:sldId id="303" r:id="rId24"/>
    <p:sldId id="318" r:id="rId25"/>
    <p:sldId id="323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B41499-200E-4AF7-B324-14BDA3C12500}" v="55" dt="2022-12-02T18:55:50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33193-EAE1-FBA1-D109-B4EAEFADA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B8660D-3DE6-3493-06BF-B71D2C3E6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2B20C9-79DE-121F-7F43-0758CB00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CECB-6E4A-4B3A-80BE-F7AB57547B2C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6598F4-F67C-A5CE-BDD6-6980EDD85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8AFBE1-3B75-F4B5-CA0C-336ABE814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7BC4-DA19-402D-8FE7-AA4A9CBD2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56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1683D-46F8-78A0-ABE6-9FE274476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3AE685-3EF5-EB47-97C5-1DE123F9E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55D3D-DDA0-0F57-69AA-6F3DACF3E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CECB-6E4A-4B3A-80BE-F7AB57547B2C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C6522F-5380-9F14-5F56-92A47638E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EDD7F6-E84C-E146-1832-22176369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7BC4-DA19-402D-8FE7-AA4A9CBD2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15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CDC10B-3FF5-3433-87CA-778055AC4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9DC9A3-DD62-AB41-81EC-ADB6F4269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20239C-93E9-EE6D-1E53-631E7C31C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CECB-6E4A-4B3A-80BE-F7AB57547B2C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BB41F4-4AB1-C647-B4B3-779B0170A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825728-5BDD-5DFC-37AD-549E92299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7BC4-DA19-402D-8FE7-AA4A9CBD2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8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1F3C4-9B56-EEED-EBAF-D34013B69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ECBEC1-5759-0BF5-F6C9-61E7FBB9E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D68CE4-7382-68E8-FA8D-6808142D3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CECB-6E4A-4B3A-80BE-F7AB57547B2C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9F78DD-73DA-379B-5A2F-9E448E93C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27551A-4E48-4F65-5C4D-EA41B355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7BC4-DA19-402D-8FE7-AA4A9CBD2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35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82993-86D3-927A-1848-9F0B24214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049D0-96A7-9174-7038-E2D217150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4E0DB9-F7C9-417C-F58A-4F7A8AFB4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CECB-6E4A-4B3A-80BE-F7AB57547B2C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9D42E4-BD64-1B8B-7389-4DBE8F3A7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2F2D25-B3AB-AF40-2F6D-CC1A5E466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7BC4-DA19-402D-8FE7-AA4A9CBD2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29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66C39-2DFC-546C-513E-C14527C9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5C0E33-7AC6-B353-518C-193A4FF1F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68D380-30B6-5C70-C568-37321F2F1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BAD135-03CB-5DF7-9201-1015D798D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CECB-6E4A-4B3A-80BE-F7AB57547B2C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AAB52B-72BE-085C-871B-917223616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95E8FF-E382-9358-FAD3-C5C9D40E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7BC4-DA19-402D-8FE7-AA4A9CBD2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96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8704D-1675-BBDC-31FA-37BB0E09B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9B751A-ECEB-BBDB-C277-259B34F13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924968-37F9-A54B-F04E-5282F36A7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DD5619-4EB3-351B-419A-47BACA1ABC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A4EB19-3879-9F2E-B243-5E5807863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5D5A5C5-41AD-48A4-A55C-636F048C2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CECB-6E4A-4B3A-80BE-F7AB57547B2C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2104AA-EF68-4B04-488F-590E11CF8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4EBC68-3EB8-8101-88C6-7FC9F38AE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7BC4-DA19-402D-8FE7-AA4A9CBD2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1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AB2B18-AD56-22A8-915A-FE3EC2C9E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AC9F12-758A-40AA-175A-798D60C33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CECB-6E4A-4B3A-80BE-F7AB57547B2C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C8348E-6539-55DA-8F7F-09DC2795C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8E1294-83B9-E21B-C7BF-73A1A9801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7BC4-DA19-402D-8FE7-AA4A9CBD2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16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7336B5-DBB3-E927-BF61-0A60F271B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CECB-6E4A-4B3A-80BE-F7AB57547B2C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B17C8E-F2B5-6731-2C8A-0A42CB862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402B49-BC9B-8BED-58C6-D8699A10D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7BC4-DA19-402D-8FE7-AA4A9CBD2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556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87C2EC-EBCF-E0FA-33BB-19A289BE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A3D21D-85EE-6242-DEC8-2ED456ABF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4CDD4E-B278-59F6-D717-1840ACAC3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ECF27F-0DD3-2101-DD59-D2364A198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CECB-6E4A-4B3A-80BE-F7AB57547B2C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0D16D0-E844-4756-949F-8F26B4F1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64C971-4B25-0F3D-E850-20F07866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7BC4-DA19-402D-8FE7-AA4A9CBD2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051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41EB9-F0D9-2AF3-D14D-1FB613ADD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DCE162-3C3A-6FA2-BB6B-1D1A88E3FD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B52B21-F814-DA12-218B-4C3924CB0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8A7494-B034-708C-F017-CB871825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CECB-6E4A-4B3A-80BE-F7AB57547B2C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D8F90D-5259-B6F7-84FD-C4E03F618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D13E5D-054A-C7E5-AC6F-C5B23744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7BC4-DA19-402D-8FE7-AA4A9CBD2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4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A08AC-D848-2936-7EF6-052089FFC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72BCA3-18CB-BD1D-BA05-FBDBD7F45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DB0216-A8B4-5CE1-13EF-EF5626AAAA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CECB-6E4A-4B3A-80BE-F7AB57547B2C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B23EA5-E9FE-33FB-438E-26E99E9A7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B78657-FA8C-BC7B-CF08-1102FFF7B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87BC4-DA19-402D-8FE7-AA4A9CBD2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13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95867" y="214290"/>
            <a:ext cx="6884097" cy="1785950"/>
          </a:xfrm>
        </p:spPr>
        <p:txBody>
          <a:bodyPr>
            <a:normAutofit fontScale="25000" lnSpcReduction="20000"/>
          </a:bodyPr>
          <a:lstStyle/>
          <a:p>
            <a:pPr marL="18288" indent="0">
              <a:buNone/>
            </a:pPr>
            <a:r>
              <a:rPr lang="ru-RU" altLang="ru-RU" sz="9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Т.Н. Толстая</a:t>
            </a:r>
          </a:p>
          <a:p>
            <a:pPr marL="18288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lang="ru-RU" sz="9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7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</a:t>
            </a:r>
            <a:r>
              <a:rPr kumimoji="0" lang="ru-RU" altLang="ru-RU" sz="17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Т.Н. Толстая</a:t>
            </a:r>
          </a:p>
          <a:p>
            <a:pPr marL="18288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7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«ЧИСТЫЙ ЛИСТ»</a:t>
            </a:r>
          </a:p>
          <a:p>
            <a:pPr marL="18288" indent="0">
              <a:lnSpc>
                <a:spcPct val="90000"/>
              </a:lnSpc>
              <a:buNone/>
            </a:pPr>
            <a:r>
              <a:rPr lang="ru-RU" sz="17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altLang="ru-RU" sz="17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Т.Н. Толстая</a:t>
            </a:r>
          </a:p>
          <a:p>
            <a:pPr marL="18288" indent="0">
              <a:lnSpc>
                <a:spcPct val="90000"/>
              </a:lnSpc>
              <a:buNone/>
            </a:pPr>
            <a:r>
              <a:rPr lang="ru-RU" sz="17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«ЧИСТЫЙ ЛИСТ»</a:t>
            </a:r>
          </a:p>
          <a:p>
            <a:pPr marL="18288" indent="0">
              <a:buNone/>
            </a:pPr>
            <a:r>
              <a:rPr lang="ru-RU" sz="17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ЫЙ ЛИСТ»</a:t>
            </a:r>
          </a:p>
        </p:txBody>
      </p:sp>
      <p:pic>
        <p:nvPicPr>
          <p:cNvPr id="4" name="Picture 4" descr="sm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44" y="214291"/>
            <a:ext cx="3384376" cy="388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:\Users\Elman\Desktop\9785699227860-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68" y="2000240"/>
            <a:ext cx="1643074" cy="214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Elman\Desktop\show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3" y="2571744"/>
            <a:ext cx="1868379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Elman\Desktop\906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74" y="3357562"/>
            <a:ext cx="1657360" cy="20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Elman\Desktop\1246780120_1246182548_kru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0650" y="4731090"/>
            <a:ext cx="1667351" cy="212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35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78F4A4-C4BB-5B76-79CF-EDBF6BBC1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ЧИСТЫЙ ЛИСТ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9FD0CE-4EB5-A146-D141-9F5C439CF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i="1" dirty="0">
                <a:solidFill>
                  <a:schemeClr val="accent5">
                    <a:lumMod val="50000"/>
                  </a:schemeClr>
                </a:solidFill>
              </a:rPr>
              <a:t>Белый, А4, безупречный, гармоничный, безукоризненный, совершенный</a:t>
            </a:r>
          </a:p>
          <a:p>
            <a:pPr marL="0" indent="0">
              <a:buNone/>
            </a:pPr>
            <a:endParaRPr lang="ru-RU" sz="4000" i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40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0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78F4A4-C4BB-5B76-79CF-EDBF6BBC1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ЧИСТЫЙ ЛИСТ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9FD0CE-4EB5-A146-D141-9F5C439CF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000" i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5400" i="1" dirty="0">
                <a:solidFill>
                  <a:schemeClr val="accent5">
                    <a:lumMod val="50000"/>
                  </a:schemeClr>
                </a:solidFill>
              </a:rPr>
              <a:t>ПЕРВОЗДАННЫЙ</a:t>
            </a:r>
          </a:p>
        </p:txBody>
      </p:sp>
    </p:spTree>
    <p:extLst>
      <p:ext uri="{BB962C8B-B14F-4D97-AF65-F5344CB8AC3E}">
        <p14:creationId xmlns:p14="http://schemas.microsoft.com/office/powerpoint/2010/main" val="421830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F7534-41AD-C17B-B5BD-88432D4CC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72BAA3-6402-E0C3-CC4B-7F0EE4083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0000"/>
          </a:solidFill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84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730199E-5C56-5300-E45E-5827C8928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11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2522" y="132521"/>
            <a:ext cx="11675165" cy="67254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«Только слабые жалеют о напрасных жертвах.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будет сильным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 сожжет всё, что воздвигает преграды. Он заарканит, приторочит к седлу,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приручит ускользающую Анастасию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приподымет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землистое, опущенное лицо дорогой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измученной жены. Противоречия не будут разрывать его. Ясно, справедливо уравновесятся достойные. Вот твоё место, жена.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Владей.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твоё место, Анастасия.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Цари. Улыбнись и ты, маленький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Валерик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Твои ножки окрепнут, и желёзки пройдут, ибо папа любит тебя, бледный городской картофельный росточек.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Папа станет богатым.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позовёт дорогих докторов в золотых очках, с кожаными саквояжами.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 передавая тебя с рук на руки, они понесут тебя к фруктовым берегам вечно синего моря, и лимонный, апельсинный ветерок сдует тёмные круги с твоих глаз. Кто это идёт, стройный, как кедр, крепкий как сталь, пружинистыми шагами, не знающий постыдных сомнений? Это идёт Игнатьев.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его прям, заработок высок, взгляд уверен, женщины смотрят ему вслед.»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881158" y="685802"/>
            <a:ext cx="4665416" cy="5728250"/>
          </a:xfrm>
        </p:spPr>
        <p:txBody>
          <a:bodyPr anchor="ctr"/>
          <a:lstStyle/>
          <a:p>
            <a:pPr indent="0" algn="just">
              <a:buNone/>
            </a:pPr>
            <a:r>
              <a:rPr lang="ru-RU" sz="4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Жена…Она святая. Ничто так не выматывает, как больной ребенок.</a:t>
            </a:r>
          </a:p>
          <a:p>
            <a:pPr indent="0" algn="just">
              <a:buNone/>
            </a:pPr>
            <a:r>
              <a:rPr lang="ru-RU" sz="4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Землистая, усталая, дорогая жена спит под рваным пледом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D6560E-0BDE-50F1-521D-D979115CC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33" t="26704" r="9473" b="6663"/>
          <a:stretch/>
        </p:blipFill>
        <p:spPr>
          <a:xfrm>
            <a:off x="6420017" y="685802"/>
            <a:ext cx="5228644" cy="3190689"/>
          </a:xfrm>
          <a:prstGeom prst="rect">
            <a:avLst/>
          </a:prstGeom>
        </p:spPr>
      </p:pic>
      <p:pic>
        <p:nvPicPr>
          <p:cNvPr id="4" name="Содержимое 3" descr="царь.jpg">
            <a:extLst>
              <a:ext uri="{FF2B5EF4-FFF2-40B4-BE49-F238E27FC236}">
                <a16:creationId xmlns:a16="http://schemas.microsoft.com/office/drawing/2014/main" id="{E6FA6BDE-D2E5-E5CA-2D3E-6C64F33E0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234486" cy="45026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1C4AA9-5DDB-72AC-8BCD-78FC162251F1}"/>
              </a:ext>
            </a:extLst>
          </p:cNvPr>
          <p:cNvSpPr txBox="1"/>
          <p:nvPr/>
        </p:nvSpPr>
        <p:spPr>
          <a:xfrm>
            <a:off x="204696" y="4502685"/>
            <a:ext cx="5891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400" b="1" dirty="0"/>
              <a:t>Тиара -головной убор царей </a:t>
            </a:r>
          </a:p>
          <a:p>
            <a:pPr algn="ctr">
              <a:buNone/>
            </a:pPr>
            <a:r>
              <a:rPr lang="ru-RU" sz="2400" b="1" dirty="0"/>
              <a:t>Ближнего Востока</a:t>
            </a:r>
          </a:p>
          <a:p>
            <a:r>
              <a:rPr lang="ru-RU" sz="3600" dirty="0"/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55EF36-3192-342D-128C-052976FA1558}"/>
              </a:ext>
            </a:extLst>
          </p:cNvPr>
          <p:cNvSpPr txBox="1"/>
          <p:nvPr/>
        </p:nvSpPr>
        <p:spPr>
          <a:xfrm>
            <a:off x="6798366" y="4502685"/>
            <a:ext cx="4850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Зиккурат- многоступенчатое сооружение Ассирия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FA3AEA-B8D5-692F-239C-373BC193A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210" y="2455720"/>
            <a:ext cx="5148667" cy="3861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540893-82FD-7A05-CCC9-FF554ED7D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79" y="442143"/>
            <a:ext cx="5259103" cy="394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26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Elman\Desktop\0b0d67e89b7e35294d4e9b5ab806336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187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93913" y="450574"/>
            <a:ext cx="10389704" cy="625502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«Сзади послышался перестук каталки, глухие стоны- и две пожилые женщины в белых халатах провезли корчащееся, безымянное тело, всё в присохших кровавых бинтах – и лицо и грудь, - только рот черным  мычащим провалом ...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...Тоже, это? Ему?..Вырвали, да?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Медсестра невесело засмеялась.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Нет, ему пересадили. Вам удалят, другому пересадят. Не волнуйтесь. Это стационарный больной.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Ах, значит, наоборот тоже делают? А почему такой...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жилец. Не живут они. Подписку берём перед операцией. Бесполезно. Не выживают.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Отторжение? Иммунная система? – щегольнул Игнатьев.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Обширный инфаркт.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Почему?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выдерживают. Они ж такими родились, всю жизнь прожили, знать не знали, что она за штука такая – и вдруг нате – сделайте им пересадку. Мода такая пошла, что ли. В очереди стоят, переклички раз в месяц. Доноров не хватает.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 я, стало быть, донор?»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E72F0-58D0-E7C1-2DC8-EFC5FDABE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049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Звуки С,Ф,Х,Ч,Ш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D17A44-8A4E-308C-4C17-35361FDE7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999"/>
            <a:ext cx="10515600" cy="51418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— </a:t>
            </a:r>
            <a:r>
              <a:rPr lang="ru-RU" sz="32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С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мотри, если твоя </a:t>
            </a:r>
            <a:r>
              <a:rPr lang="ru-RU" sz="32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ф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ирма </a:t>
            </a:r>
            <a:r>
              <a:rPr lang="ru-RU" sz="32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сх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алтурила, так я </a:t>
            </a:r>
            <a:r>
              <a:rPr lang="ru-RU" sz="32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с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вои денежки из тебя назад вытря</a:t>
            </a:r>
            <a:r>
              <a:rPr lang="ru-RU" sz="32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су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— по</a:t>
            </a:r>
            <a:r>
              <a:rPr lang="ru-RU" sz="32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ш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утил Игнатьев.</a:t>
            </a:r>
          </a:p>
          <a:p>
            <a:pPr marL="0" indent="0" algn="just">
              <a:buNone/>
            </a:pPr>
            <a:r>
              <a:rPr lang="ru-RU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Доктор поднял взгляд от бумаг. Ну, это —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ва</a:t>
            </a:r>
            <a:r>
              <a:rPr lang="ru-RU" sz="32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щ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32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ф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и­ниш, о</a:t>
            </a:r>
            <a:r>
              <a:rPr lang="ru-RU" sz="32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ф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игеть можно. Вме</a:t>
            </a:r>
            <a:r>
              <a:rPr lang="ru-RU" sz="32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с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 гла</a:t>
            </a:r>
            <a:r>
              <a:rPr lang="ru-RU" sz="32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з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— дырки.</a:t>
            </a:r>
          </a:p>
          <a:p>
            <a:pPr marL="0" indent="0" algn="just">
              <a:buNone/>
            </a:pPr>
            <a:r>
              <a:rPr lang="ru-RU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— Ты </a:t>
            </a:r>
            <a:r>
              <a:rPr lang="ru-RU" sz="32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ч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ё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ше</a:t>
            </a:r>
            <a:r>
              <a:rPr lang="ru-RU" sz="32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ф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гляделки посеял? — засмеялся Игна­тьев. Ему понравился новый собственный 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с</a:t>
            </a:r>
            <a:r>
              <a:rPr lang="ru-RU" sz="3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х</a:t>
            </a:r>
            <a:r>
              <a:rPr lang="ru-RU" sz="3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— вроде визгливого лая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Такой до</a:t>
            </a:r>
            <a:r>
              <a:rPr lang="ru-RU" sz="32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х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одчивый о</a:t>
            </a:r>
            <a:r>
              <a:rPr lang="ru-RU" sz="32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ч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ень. — Ну, ты, ше</a:t>
            </a:r>
            <a:r>
              <a:rPr lang="ru-RU" sz="32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ф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дае</a:t>
            </a:r>
            <a:r>
              <a:rPr lang="ru-RU" sz="32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ш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ь! Я в отпаде.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62321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Толстая</a:t>
            </a:r>
          </a:p>
        </p:txBody>
      </p:sp>
      <p:pic>
        <p:nvPicPr>
          <p:cNvPr id="7" name="Содержимое 6" descr="tтаня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52662" y="1357298"/>
            <a:ext cx="2928958" cy="500066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«Я пишу  не о маленьком, а о нормальном человеке. Бояться, мечтать, сомневаться, не понимать, страдать, тешить себя иллюзиями, любить, завидовать, браться не за своё дело, врать, надеяться – это всё нормально»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399CDB-D336-8C35-2A96-DC784511B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52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Щ, С,Ч,Ж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ADCC11-65FE-2296-6E8F-E28DF1090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9443"/>
            <a:ext cx="10515600" cy="49975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9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z="3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в собес или куда следует? Не, собес после, а ща на­писать куда следует и просигнализировать кому поло</a:t>
            </a:r>
            <a:r>
              <a:rPr lang="ru-RU" sz="39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3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е­но, что врач, называю</a:t>
            </a:r>
            <a:r>
              <a:rPr lang="ru-RU" sz="39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z="3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ий </a:t>
            </a:r>
            <a:r>
              <a:rPr lang="ru-RU" sz="39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ебя Иванов, берет взятки. Написать подробно, да так это с юморком: дескать, глаз нет, а деню</a:t>
            </a:r>
            <a:r>
              <a:rPr lang="ru-RU" sz="39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3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 </a:t>
            </a:r>
            <a:r>
              <a:rPr lang="ru-RU" sz="39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ви-дит</a:t>
            </a:r>
            <a:r>
              <a:rPr lang="ru-RU" sz="3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И куда это смотрят те, кому по­ло</a:t>
            </a:r>
            <a:r>
              <a:rPr lang="ru-RU" sz="39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3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ено?</a:t>
            </a:r>
          </a:p>
          <a:p>
            <a:pPr marL="0" indent="0" algn="just">
              <a:buNone/>
            </a:pPr>
            <a:r>
              <a:rPr lang="ru-RU" sz="3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уж в собес. Так и так, </a:t>
            </a:r>
            <a:r>
              <a:rPr lang="ru-RU" sz="39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 боль</a:t>
            </a:r>
            <a:r>
              <a:rPr lang="ru-RU" sz="3900" b="1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39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 дома дер</a:t>
            </a:r>
            <a:r>
              <a:rPr lang="ru-RU" sz="3900" b="1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39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ать этого недоно</a:t>
            </a:r>
            <a:r>
              <a:rPr lang="ru-RU" sz="3900" b="1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9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ка. Анти</a:t>
            </a:r>
            <a:r>
              <a:rPr lang="ru-RU" sz="3900" b="1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9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анитария, понимае</a:t>
            </a:r>
            <a:r>
              <a:rPr lang="ru-RU" sz="3900" b="1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39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ь. Извольте обеспечить интернат...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141117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«- Что вам? – спросила кудрявая девушка.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Чистый лист, сказал Игнатьев. </a:t>
            </a:r>
          </a:p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Просто чистый лист.»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Содержимое 5" descr="чист лист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810248" y="0"/>
            <a:ext cx="4857752" cy="614364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по содержанию рассказа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10903226" cy="4351338"/>
          </a:xfrm>
        </p:spPr>
        <p:txBody>
          <a:bodyPr/>
          <a:lstStyle/>
          <a:p>
            <a:pPr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будет будущее нашего героя?</a:t>
            </a:r>
          </a:p>
          <a:p>
            <a:pPr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Станет ли он счастлив?</a:t>
            </a:r>
          </a:p>
          <a:p>
            <a:pPr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хочет сказать автор таким финалом?</a:t>
            </a:r>
          </a:p>
          <a:p>
            <a:pPr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смысл названия рассказа? </a:t>
            </a:r>
          </a:p>
          <a:p>
            <a:pPr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признаки постмодернизма в рассказе Толстой.</a:t>
            </a:r>
          </a:p>
          <a:p>
            <a:pPr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смысл вкладывает автор в название рассказа?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man\Desktop\58514230_3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88"/>
            <a:ext cx="12192000" cy="681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339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52" y="5715000"/>
            <a:ext cx="977365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Можно ли начать жизнь с чистого листа?</a:t>
            </a:r>
          </a:p>
        </p:txBody>
      </p:sp>
      <p:pic>
        <p:nvPicPr>
          <p:cNvPr id="5" name="Содержимое 3" descr="чист лист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-16"/>
            <a:ext cx="9144000" cy="571501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8EFBF8-F7B7-9310-D58F-0E6156161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39" y="-27029"/>
            <a:ext cx="9382539" cy="688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16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38348" y="428604"/>
            <a:ext cx="7543800" cy="914400"/>
          </a:xfrm>
        </p:spPr>
        <p:txBody>
          <a:bodyPr/>
          <a:lstStyle/>
          <a:p>
            <a:pPr algn="ctr"/>
            <a:r>
              <a:rPr lang="ru-RU" sz="54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ИГНАТЬЕВ…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167042" y="2000240"/>
            <a:ext cx="6096000" cy="421484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Добрый</a:t>
            </a:r>
          </a:p>
          <a:p>
            <a:pPr algn="ctr">
              <a:buNone/>
            </a:pPr>
            <a:r>
              <a:rPr lang="ru-RU" sz="4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Честный</a:t>
            </a:r>
          </a:p>
          <a:p>
            <a:pPr algn="ctr">
              <a:buNone/>
            </a:pPr>
            <a:r>
              <a:rPr lang="ru-RU" sz="4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Справедливый</a:t>
            </a:r>
          </a:p>
          <a:p>
            <a:pPr algn="ctr">
              <a:buNone/>
            </a:pPr>
            <a:r>
              <a:rPr lang="ru-RU" sz="4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Искренний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6A507B-E2CE-5BCC-C025-6DAE3ADDBA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30" b="28862"/>
          <a:stretch/>
        </p:blipFill>
        <p:spPr>
          <a:xfrm>
            <a:off x="188369" y="156712"/>
            <a:ext cx="5695269" cy="18925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8774C3-B76A-7742-02FD-E0EAA4AF71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181" b="24463"/>
          <a:stretch/>
        </p:blipFill>
        <p:spPr>
          <a:xfrm>
            <a:off x="3167042" y="2076404"/>
            <a:ext cx="6544359" cy="22752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CB107E-3AC2-92E0-9F84-BF8FEF0C24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37" b="41283"/>
          <a:stretch/>
        </p:blipFill>
        <p:spPr>
          <a:xfrm>
            <a:off x="6010248" y="4427794"/>
            <a:ext cx="6021440" cy="22752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38348" y="428604"/>
            <a:ext cx="7543800" cy="914400"/>
          </a:xfrm>
        </p:spPr>
        <p:txBody>
          <a:bodyPr/>
          <a:lstStyle/>
          <a:p>
            <a:pPr algn="ctr"/>
            <a:r>
              <a:rPr lang="ru-RU" sz="54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ИГНАТЬЕВ…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167042" y="2000240"/>
            <a:ext cx="6096000" cy="421484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Добрый</a:t>
            </a:r>
          </a:p>
          <a:p>
            <a:pPr algn="ctr">
              <a:buNone/>
            </a:pPr>
            <a:r>
              <a:rPr lang="ru-RU" sz="4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Честный</a:t>
            </a:r>
          </a:p>
          <a:p>
            <a:pPr algn="ctr">
              <a:buNone/>
            </a:pPr>
            <a:r>
              <a:rPr lang="ru-RU" sz="4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Справедливый</a:t>
            </a:r>
          </a:p>
          <a:p>
            <a:pPr algn="ctr">
              <a:buNone/>
            </a:pPr>
            <a:r>
              <a:rPr lang="ru-RU" sz="4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Искренний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411233-B5CE-0381-A0C0-A383B247A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151" y="84560"/>
            <a:ext cx="8459781" cy="634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11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31304" y="384313"/>
            <a:ext cx="9879496" cy="618795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«Каждую ночь к Игнатьеву приходила тоска. Тяжелая, смутная, с опущенной головой, садилась на краешек постели, брала за руку – печальная сиделка у безнадёжного больного. Так и молчали часами – рука в руке.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стеной землистая, усталая, дорогая жена спит под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рваным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пледом. Разметался беленький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Валерик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хилый, болезненный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росточек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жалкий до спазм – сыпь, желёзки, тёмные круги под глазами.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Тоска ждала, лежала в широкой постели, подвинулась, дала место Игнатьеву, обняла, положила ему голову на грудь. На срубленные сады. Обмелевшие моря, пепелища городов.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ещё не все убиты: под утро, когда Игнатьев спит, откуда – то из землянок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  Живое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разгребает обгоревшие брёвна, сажает маленькие ростки рассады: пластмассовые примулы, картонные дубки, таскает кубики, возводит времянки. Из детской лейки наполняет чаши морей и простым карандашом проводит тёмную извилистую черту прибоя.»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31304" y="410818"/>
            <a:ext cx="11370366" cy="64471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«Плохо, понимаешь, -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давит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Каждый день даю себе слово: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 стану другим человеком, взбодрюсь, Анастасию забуду, заработаю кучу денег, вывезу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Валерочку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юг... Квартиру отремонтирую, буду бегать по утрам... А ночью – тоска.</a:t>
            </a:r>
          </a:p>
          <a:p>
            <a:pPr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 не понимаю, - говорил друг,- ну что ты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выкобениваешься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У всех примерно такие  обстоятельства, в чём дело? Живём же как-то.</a:t>
            </a:r>
          </a:p>
          <a:p>
            <a:pPr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Ты пойми: вот тут, - Игнатьев, показывая на грудь, -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живое, живое, оно болит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Ну 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дурак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друг чистил зуб спичкой. – Потому и болит, что живое. А ты как хотел? </a:t>
            </a:r>
          </a:p>
          <a:p>
            <a:pPr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 я хочу, чтоб не болело. А мне вот тяжело. А я вот, представь себе ,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страдаю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жена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страдает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Валерочка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страдает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Анастасия, наверное, тоже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страдает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выключает телефон. И все мы мучаем друг друга... Я болен и хочу быть здоровым.</a:t>
            </a:r>
          </a:p>
          <a:p>
            <a:pPr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 коли так, отдай себе отчет: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больной орган необходимо ампутировать.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аппендикс.</a:t>
            </a:r>
          </a:p>
          <a:p>
            <a:pPr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Игнатьев поднял голову, изумился.</a:t>
            </a:r>
          </a:p>
          <a:p>
            <a:pPr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каком смысле ампутировать?</a:t>
            </a:r>
          </a:p>
          <a:p>
            <a:pPr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медицинском. Сейчас это делают.  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AC1AC2-EBFF-24AC-8707-125101756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3" y="172278"/>
            <a:ext cx="10664687" cy="60046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dirty="0"/>
          </a:p>
          <a:p>
            <a:pPr marL="0" indent="0" algn="ctr">
              <a:buNone/>
            </a:pPr>
            <a:r>
              <a:rPr lang="ru-RU" sz="6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ЧИСТЫЙ</a:t>
            </a:r>
          </a:p>
          <a:p>
            <a:pPr marL="0" indent="0" algn="ctr">
              <a:buNone/>
            </a:pPr>
            <a:r>
              <a:rPr lang="ru-RU" sz="6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35792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51786-AE6C-995C-951B-8A8E14708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ЧИСТЫЙ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451653-1777-639A-ACB4-DF6D43461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Чистая душа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Чистая вода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Чистая правда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Чистая совесть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Чистый взгляд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Чистый звук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Чистый воздух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Чистое небо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Чистое золото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Чистый лист</a:t>
            </a:r>
          </a:p>
        </p:txBody>
      </p:sp>
    </p:spTree>
    <p:extLst>
      <p:ext uri="{BB962C8B-B14F-4D97-AF65-F5344CB8AC3E}">
        <p14:creationId xmlns:p14="http://schemas.microsoft.com/office/powerpoint/2010/main" val="3313673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51786-AE6C-995C-951B-8A8E14708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ЧИСТЫЙ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451653-1777-639A-ACB4-DF6D43461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95061"/>
            <a:ext cx="11115261" cy="428190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Чистая душа                                      БЛАГОРОДНЫЙ                       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Чистая вода                                        ПРОЗРАЧНЫЙ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Чистая правда                                    ЧЕСТНЫЙ           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Чистая совесть                                   БАГОРОДНЫЙ, НРАВСТВЕННЫЙ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Чистый взгляд                                    ОТКРЫТЫЙ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Чистый звук                                        ГАРМОНИЧНЫЙ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Чистый воздух                                    СВЕЖИЙ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Чистое небо                                        ЯСНЫЙ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Чистое золото                                     НАСТОЯЩИЙ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Чистый лист                                       ПЕРВОЗДАННЫЙ</a:t>
            </a:r>
          </a:p>
        </p:txBody>
      </p:sp>
    </p:spTree>
    <p:extLst>
      <p:ext uri="{BB962C8B-B14F-4D97-AF65-F5344CB8AC3E}">
        <p14:creationId xmlns:p14="http://schemas.microsoft.com/office/powerpoint/2010/main" val="16852544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1203</Words>
  <Application>Microsoft Office PowerPoint</Application>
  <PresentationFormat>Широкоэкранный</PresentationFormat>
  <Paragraphs>98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 2</vt:lpstr>
      <vt:lpstr>Тема Office</vt:lpstr>
      <vt:lpstr>Презентация PowerPoint</vt:lpstr>
      <vt:lpstr>Татьяна Толстая</vt:lpstr>
      <vt:lpstr>ИГНАТЬЕВ…</vt:lpstr>
      <vt:lpstr>ИГНАТЬЕВ…</vt:lpstr>
      <vt:lpstr>Презентация PowerPoint</vt:lpstr>
      <vt:lpstr>Презентация PowerPoint</vt:lpstr>
      <vt:lpstr>Презентация PowerPoint</vt:lpstr>
      <vt:lpstr>ЧИСТЫЙ</vt:lpstr>
      <vt:lpstr>ЧИСТЫЙ</vt:lpstr>
      <vt:lpstr>ЧИСТЫЙ ЛИСТ</vt:lpstr>
      <vt:lpstr>ЧИСТЫЙ 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Звуки С,Ф,Х,Ч,Ш</vt:lpstr>
      <vt:lpstr>Звуки Щ, С,Ч,Ж</vt:lpstr>
      <vt:lpstr>Презентация PowerPoint</vt:lpstr>
      <vt:lpstr>Беседа по содержанию рассказа</vt:lpstr>
      <vt:lpstr>Презентация PowerPoint</vt:lpstr>
      <vt:lpstr>Можно ли начать жизнь с чистого листа?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Кравченко</dc:creator>
  <cp:lastModifiedBy>Иван Кравченко</cp:lastModifiedBy>
  <cp:revision>2</cp:revision>
  <dcterms:created xsi:type="dcterms:W3CDTF">2022-12-02T16:15:27Z</dcterms:created>
  <dcterms:modified xsi:type="dcterms:W3CDTF">2022-12-02T19:03:41Z</dcterms:modified>
</cp:coreProperties>
</file>