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71" r:id="rId3"/>
    <p:sldId id="269" r:id="rId4"/>
    <p:sldId id="273" r:id="rId5"/>
    <p:sldId id="262" r:id="rId6"/>
    <p:sldId id="261" r:id="rId7"/>
    <p:sldId id="260" r:id="rId8"/>
    <p:sldId id="280" r:id="rId9"/>
    <p:sldId id="267" r:id="rId10"/>
    <p:sldId id="275" r:id="rId11"/>
    <p:sldId id="276" r:id="rId12"/>
    <p:sldId id="277" r:id="rId13"/>
    <p:sldId id="279" r:id="rId14"/>
    <p:sldId id="278" r:id="rId15"/>
    <p:sldId id="281" r:id="rId16"/>
    <p:sldId id="28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-72" y="-4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D30F-4340-40D9-88FA-A789653EA23C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695E-F6F4-4C61-8803-D53491644C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579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D30F-4340-40D9-88FA-A789653EA23C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695E-F6F4-4C61-8803-D53491644C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605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D30F-4340-40D9-88FA-A789653EA23C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695E-F6F4-4C61-8803-D53491644C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286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D30F-4340-40D9-88FA-A789653EA23C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695E-F6F4-4C61-8803-D53491644C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154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D30F-4340-40D9-88FA-A789653EA23C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695E-F6F4-4C61-8803-D53491644C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455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D30F-4340-40D9-88FA-A789653EA23C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695E-F6F4-4C61-8803-D53491644C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5911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D30F-4340-40D9-88FA-A789653EA23C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695E-F6F4-4C61-8803-D53491644C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533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D30F-4340-40D9-88FA-A789653EA23C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695E-F6F4-4C61-8803-D53491644C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822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D30F-4340-40D9-88FA-A789653EA23C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695E-F6F4-4C61-8803-D53491644C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561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D30F-4340-40D9-88FA-A789653EA23C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695E-F6F4-4C61-8803-D53491644C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572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8D30F-4340-40D9-88FA-A789653EA23C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F695E-F6F4-4C61-8803-D53491644C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67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8D30F-4340-40D9-88FA-A789653EA23C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F695E-F6F4-4C61-8803-D53491644C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31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21.png"/><Relationship Id="rId7" Type="http://schemas.openxmlformats.org/officeDocument/2006/relationships/image" Target="../media/image8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120" y="4896623"/>
            <a:ext cx="1565284" cy="1576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78" y="3690014"/>
            <a:ext cx="7105301" cy="8452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b="20344"/>
          <a:stretch/>
        </p:blipFill>
        <p:spPr>
          <a:xfrm>
            <a:off x="30585" y="200353"/>
            <a:ext cx="7175694" cy="33894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6231" y="4851453"/>
            <a:ext cx="1083352" cy="83365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4679" y="94998"/>
            <a:ext cx="4906027" cy="45676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4" y="4930547"/>
            <a:ext cx="2088444" cy="156633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976" y="4939425"/>
            <a:ext cx="1168091" cy="15574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738" y="4826689"/>
            <a:ext cx="1320157" cy="176020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803" y="4840527"/>
            <a:ext cx="1309778" cy="174637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952" y="4896623"/>
            <a:ext cx="1327248" cy="176966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593588" y="5988359"/>
            <a:ext cx="17424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 smtClean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Автор: Васюкова О.В.</a:t>
            </a:r>
          </a:p>
          <a:p>
            <a:r>
              <a:rPr lang="ru-RU" sz="1200" dirty="0" smtClean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</a:rPr>
              <a:t>учитель ЧОУ «Лотос»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23207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43" y="421924"/>
            <a:ext cx="4708796" cy="2974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66115"/>
            <a:ext cx="238760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kern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2А, 2Б классы</a:t>
            </a:r>
            <a:endParaRPr lang="ru-RU" b="1" kern="1400" dirty="0">
              <a:solidFill>
                <a:srgbClr val="663300"/>
              </a:solidFill>
              <a:latin typeface="Book Antiqua" panose="02040602050305030304" pitchFamily="18" charset="0"/>
            </a:endParaRPr>
          </a:p>
          <a:p>
            <a:pPr>
              <a:spcAft>
                <a:spcPts val="8"/>
              </a:spcAft>
            </a:pPr>
            <a:r>
              <a:rPr lang="ru-RU" sz="1050" kern="14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ru-RU" sz="1050" kern="140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145" y="335294"/>
            <a:ext cx="8020050" cy="25336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804" y="1105582"/>
            <a:ext cx="3804653" cy="225611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7977" y="3470261"/>
            <a:ext cx="4369426" cy="26830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9338" y="2915358"/>
            <a:ext cx="2733457" cy="4463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7077" y="3097299"/>
            <a:ext cx="4247307" cy="2461971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5"/>
          <a:stretch/>
        </p:blipFill>
        <p:spPr bwMode="auto">
          <a:xfrm>
            <a:off x="10089872" y="3166216"/>
            <a:ext cx="1790064" cy="232413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43" y="3483112"/>
            <a:ext cx="1796368" cy="2343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091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43" y="421924"/>
            <a:ext cx="4708796" cy="2974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66115"/>
            <a:ext cx="238760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kern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3А класс</a:t>
            </a:r>
            <a:endParaRPr lang="ru-RU" b="1" kern="1400" dirty="0">
              <a:solidFill>
                <a:srgbClr val="663300"/>
              </a:solidFill>
              <a:latin typeface="Book Antiqua" panose="02040602050305030304" pitchFamily="18" charset="0"/>
            </a:endParaRPr>
          </a:p>
          <a:p>
            <a:pPr>
              <a:spcAft>
                <a:spcPts val="8"/>
              </a:spcAft>
            </a:pPr>
            <a:r>
              <a:rPr lang="ru-RU" sz="1050" kern="14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ru-RU" sz="1050" kern="140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657" y="2002832"/>
            <a:ext cx="1654449" cy="2165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8235" y="4099804"/>
            <a:ext cx="3117624" cy="23683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0348" y="178381"/>
            <a:ext cx="4914900" cy="56864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/>
          <a:srcRect l="-1485" t="-1697" r="41139" b="1697"/>
          <a:stretch/>
        </p:blipFill>
        <p:spPr>
          <a:xfrm>
            <a:off x="5391370" y="301457"/>
            <a:ext cx="1865882" cy="2305941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16" y="3316747"/>
            <a:ext cx="2325688" cy="34147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264" y="2895665"/>
            <a:ext cx="1458988" cy="1358505"/>
          </a:xfrm>
          <a:prstGeom prst="ellipse">
            <a:avLst/>
          </a:prstGeom>
          <a:noFill/>
          <a:ln w="63500" cap="rnd" algn="ctr">
            <a:solidFill>
              <a:srgbClr val="000000"/>
            </a:solidFill>
            <a:round/>
            <a:headEnd/>
            <a:tailEnd/>
          </a:ln>
          <a:effectLst>
            <a:outerShdw blurRad="381000" dist="292100" dir="5400000" sx="89999" sy="-20000" rotWithShape="0">
              <a:srgbClr val="000000">
                <a:alpha val="2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15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43" y="421924"/>
            <a:ext cx="4708796" cy="2974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66115"/>
            <a:ext cx="238760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kern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4А класс</a:t>
            </a:r>
            <a:endParaRPr lang="ru-RU" b="1" kern="1400" dirty="0">
              <a:solidFill>
                <a:srgbClr val="663300"/>
              </a:solidFill>
              <a:latin typeface="Book Antiqua" panose="02040602050305030304" pitchFamily="18" charset="0"/>
            </a:endParaRPr>
          </a:p>
          <a:p>
            <a:pPr>
              <a:spcAft>
                <a:spcPts val="8"/>
              </a:spcAft>
            </a:pPr>
            <a:r>
              <a:rPr lang="ru-RU" sz="1050" kern="14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ru-RU" sz="1050" kern="140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109" y="542365"/>
            <a:ext cx="8077200" cy="273367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766" y="3436484"/>
            <a:ext cx="2010972" cy="2920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701" y="3468872"/>
            <a:ext cx="2169789" cy="2914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972" y="3436484"/>
            <a:ext cx="2209831" cy="297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4" y="3468872"/>
            <a:ext cx="2286121" cy="31643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442" y="3436484"/>
            <a:ext cx="2278501" cy="31163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3615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43" y="421924"/>
            <a:ext cx="4708796" cy="2974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66115"/>
            <a:ext cx="238760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kern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5 А </a:t>
            </a:r>
            <a:r>
              <a:rPr lang="ru-RU" b="1" kern="1400" dirty="0">
                <a:solidFill>
                  <a:srgbClr val="000000"/>
                </a:solidFill>
                <a:latin typeface="Times New Roman" panose="02020603050405020304" pitchFamily="18" charset="0"/>
              </a:rPr>
              <a:t>класс</a:t>
            </a:r>
            <a:endParaRPr lang="ru-RU" b="1" kern="1400" dirty="0">
              <a:solidFill>
                <a:srgbClr val="663300"/>
              </a:solidFill>
              <a:latin typeface="Book Antiqua" panose="02040602050305030304" pitchFamily="18" charset="0"/>
            </a:endParaRPr>
          </a:p>
          <a:p>
            <a:pPr>
              <a:spcAft>
                <a:spcPts val="8"/>
              </a:spcAft>
            </a:pPr>
            <a:r>
              <a:rPr lang="ru-RU" sz="1050" kern="14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ru-RU" sz="1050" kern="140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6581"/>
            <a:ext cx="5945079" cy="44505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822" y="1048235"/>
            <a:ext cx="5984341" cy="447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1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43" y="421924"/>
            <a:ext cx="4708796" cy="2974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66115"/>
            <a:ext cx="238760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kern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6А класс</a:t>
            </a:r>
            <a:endParaRPr lang="ru-RU" b="1" kern="1400" dirty="0">
              <a:solidFill>
                <a:srgbClr val="663300"/>
              </a:solidFill>
              <a:latin typeface="Book Antiqua" panose="02040602050305030304" pitchFamily="18" charset="0"/>
            </a:endParaRPr>
          </a:p>
          <a:p>
            <a:pPr>
              <a:spcAft>
                <a:spcPts val="8"/>
              </a:spcAft>
            </a:pPr>
            <a:r>
              <a:rPr lang="ru-RU" sz="1050" kern="14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ru-RU" sz="1050" kern="140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731" y="124651"/>
            <a:ext cx="2343608" cy="252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756" y="421924"/>
            <a:ext cx="3628661" cy="21362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743" y="1081088"/>
            <a:ext cx="5779749" cy="22505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4756" y="3464386"/>
            <a:ext cx="5767057" cy="21056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5759" y="2753785"/>
            <a:ext cx="1979955" cy="25766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70359" y="2995402"/>
            <a:ext cx="2166693" cy="2574648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409" y="4582365"/>
            <a:ext cx="1521329" cy="1975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370" y="5330439"/>
            <a:ext cx="2113484" cy="1407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2924" y="3396482"/>
            <a:ext cx="3152775" cy="326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0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43" y="421924"/>
            <a:ext cx="4708796" cy="2974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38392"/>
            <a:ext cx="238760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kern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7А, 7Б классы</a:t>
            </a:r>
            <a:endParaRPr lang="ru-RU" b="1" kern="1400" dirty="0">
              <a:solidFill>
                <a:srgbClr val="663300"/>
              </a:solidFill>
              <a:latin typeface="Book Antiqua" panose="02040602050305030304" pitchFamily="18" charset="0"/>
            </a:endParaRPr>
          </a:p>
          <a:p>
            <a:pPr>
              <a:spcAft>
                <a:spcPts val="8"/>
              </a:spcAft>
            </a:pPr>
            <a:r>
              <a:rPr lang="ru-RU" sz="1050" kern="14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ru-RU" sz="1050" kern="140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649" b="-1"/>
          <a:stretch/>
        </p:blipFill>
        <p:spPr>
          <a:xfrm>
            <a:off x="4829539" y="398353"/>
            <a:ext cx="6916848" cy="25419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b="1307"/>
          <a:stretch/>
        </p:blipFill>
        <p:spPr>
          <a:xfrm>
            <a:off x="2665593" y="3511362"/>
            <a:ext cx="4492453" cy="26991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3878" y="3352533"/>
            <a:ext cx="2156273" cy="3016849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6"/>
          <a:stretch>
            <a:fillRect/>
          </a:stretch>
        </p:blipFill>
        <p:spPr>
          <a:xfrm>
            <a:off x="10016181" y="3396482"/>
            <a:ext cx="1798592" cy="2297237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39" y="3511362"/>
            <a:ext cx="2065712" cy="28580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57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1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4689" y="1319155"/>
            <a:ext cx="111638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Победы! Праздник, которого все мы ждем с особым трепетом. У каждого из нас в семьях есть те, кто не вернулся с той страшной войны, чьи имена мы помним и бережно храним. Чьим подвигом мы гордимся.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912224" y="25102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>
                <a:latin typeface="-apple-system"/>
              </a:rPr>
              <a:t>"...Долг нашего и будущего поколения - сохранить память о Великой Отечественной войне и не дать переписать историю нашей </a:t>
            </a:r>
            <a:r>
              <a:rPr lang="ru-RU" i="1" dirty="0" smtClean="0">
                <a:latin typeface="-apple-system"/>
              </a:rPr>
              <a:t>Победы»  М.Мишустин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12" y="2110282"/>
            <a:ext cx="5432612" cy="40744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976" y="2110282"/>
            <a:ext cx="5432612" cy="4074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30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64" y="1203511"/>
            <a:ext cx="5728448" cy="42963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265" y="1167372"/>
            <a:ext cx="5824817" cy="436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9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2" y="147916"/>
            <a:ext cx="2370043" cy="31600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2" y="2960124"/>
            <a:ext cx="2324044" cy="30987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" t="14510" b="26078"/>
          <a:stretch/>
        </p:blipFill>
        <p:spPr>
          <a:xfrm>
            <a:off x="9022976" y="132193"/>
            <a:ext cx="3092240" cy="25840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5061" y="112025"/>
            <a:ext cx="2159697" cy="25716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7"/>
          <a:stretch/>
        </p:blipFill>
        <p:spPr>
          <a:xfrm>
            <a:off x="7445449" y="112025"/>
            <a:ext cx="1710995" cy="25935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672" y="2850776"/>
            <a:ext cx="4423230" cy="3317423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210" y="169739"/>
            <a:ext cx="2397975" cy="258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902" y="2883350"/>
            <a:ext cx="2529910" cy="3284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43731" y="3307974"/>
            <a:ext cx="2363908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spcAft>
                <a:spcPts val="8"/>
              </a:spcAft>
            </a:pPr>
            <a:r>
              <a:rPr lang="ru-RU" kern="1400" dirty="0" smtClean="0">
                <a:solidFill>
                  <a:srgbClr val="273350"/>
                </a:solidFill>
                <a:latin typeface="Times New Roman" panose="02020603050405020304" pitchFamily="18" charset="0"/>
              </a:rPr>
              <a:t>Нынешние </a:t>
            </a:r>
            <a:r>
              <a:rPr lang="ru-RU" kern="1400" dirty="0">
                <a:solidFill>
                  <a:srgbClr val="273350"/>
                </a:solidFill>
                <a:latin typeface="Times New Roman" panose="02020603050405020304" pitchFamily="18" charset="0"/>
              </a:rPr>
              <a:t>дети – последнее поколение, которое застало ветеранов в </a:t>
            </a:r>
            <a:r>
              <a:rPr lang="ru-RU" kern="1400" dirty="0" smtClean="0">
                <a:solidFill>
                  <a:srgbClr val="273350"/>
                </a:solidFill>
                <a:latin typeface="Times New Roman" panose="02020603050405020304" pitchFamily="18" charset="0"/>
              </a:rPr>
              <a:t>живых. </a:t>
            </a:r>
            <a:r>
              <a:rPr lang="ru-RU" kern="1400" dirty="0" smtClean="0">
                <a:solidFill>
                  <a:srgbClr val="0B1F33"/>
                </a:solidFill>
                <a:latin typeface="Times New Roman" panose="02020603050405020304" pitchFamily="18" charset="0"/>
              </a:rPr>
              <a:t> </a:t>
            </a:r>
            <a:r>
              <a:rPr lang="ru-RU" kern="1400" dirty="0">
                <a:solidFill>
                  <a:srgbClr val="0B1F33"/>
                </a:solidFill>
                <a:latin typeface="Times New Roman" panose="02020603050405020304" pitchFamily="18" charset="0"/>
              </a:rPr>
              <a:t>Память о наших защитниках жива, пока мы об этом помним!</a:t>
            </a:r>
            <a:endParaRPr lang="ru-RU" sz="1100" kern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spcAft>
                <a:spcPts val="8"/>
              </a:spcAft>
            </a:pPr>
            <a:r>
              <a:rPr lang="ru-RU" sz="1100" kern="14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ru-RU" sz="1100" kern="140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81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ABB140A-7F02-4FEF-8E8E-898AAE6CE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724" y="3276082"/>
            <a:ext cx="3131778" cy="33230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01B016B-E047-40DB-9AD0-DA2F9C9E2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8110" y="3398477"/>
            <a:ext cx="2149920" cy="30782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6316A14-BEA1-4E91-94E9-C52B26758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1625" y="503294"/>
            <a:ext cx="2005610" cy="7009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D486058-803F-45B0-8772-F669528977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3724" y="676927"/>
            <a:ext cx="6562643" cy="253845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2175" y="1413318"/>
            <a:ext cx="443944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особый праздник для нашей </a:t>
            </a:r>
            <a:r>
              <a:rPr lang="ru-RU" dirty="0" smtClean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страны, </a:t>
            </a:r>
            <a:r>
              <a:rPr lang="ru-RU" dirty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потому что слишком высокую цену заплатил наш народ на нее</a:t>
            </a:r>
            <a:r>
              <a:rPr lang="ru-RU" dirty="0" smtClean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 smtClean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Миллионы погибших </a:t>
            </a:r>
            <a:r>
              <a:rPr lang="ru-RU" dirty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фронтах и в тылу, миллионы сирот и вдов, миллионы разрушенных жизней. Война коснулась каждой семьи. </a:t>
            </a:r>
            <a:endParaRPr lang="ru-RU" dirty="0" smtClean="0">
              <a:solidFill>
                <a:srgbClr val="66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solidFill>
                <a:srgbClr val="66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в России семьи такой,</a:t>
            </a:r>
          </a:p>
          <a:p>
            <a:r>
              <a:rPr lang="ru-RU" dirty="0" smtClean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б не памятен был свой герой.</a:t>
            </a:r>
          </a:p>
          <a:p>
            <a:r>
              <a:rPr lang="ru-RU" dirty="0" smtClean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глаза молодых солдат </a:t>
            </a:r>
          </a:p>
          <a:p>
            <a:r>
              <a:rPr lang="ru-RU" dirty="0" smtClean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увядших глядят</a:t>
            </a:r>
            <a:r>
              <a:rPr lang="ru-RU" dirty="0" smtClean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ru-RU" dirty="0" smtClean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i="1" dirty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 песни из фильма </a:t>
            </a:r>
            <a:r>
              <a:rPr lang="ru-RU" i="1" dirty="0" smtClean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«Офицеры</a:t>
            </a:r>
            <a:r>
              <a:rPr lang="ru-RU" i="1" dirty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 </a:t>
            </a:r>
            <a:endParaRPr lang="ru-RU" i="1" dirty="0" smtClean="0">
              <a:solidFill>
                <a:srgbClr val="66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>
              <a:solidFill>
                <a:srgbClr val="66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i="1" dirty="0" smtClean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фотографии мой дедушка – </a:t>
            </a:r>
          </a:p>
          <a:p>
            <a:pPr algn="r"/>
            <a:r>
              <a:rPr lang="ru-RU" b="1" i="1" dirty="0" smtClean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Пушкарёв Степан Григорьевич</a:t>
            </a:r>
            <a:endParaRPr lang="ru-RU" b="1" i="1" dirty="0">
              <a:solidFill>
                <a:srgbClr val="66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0" y="703139"/>
            <a:ext cx="186690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56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64A91F1-6FAF-40B6-8FE6-F42674759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9160" y="3895820"/>
            <a:ext cx="3367104" cy="255283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650402A-35C3-40BB-BA99-7E192F8F1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8671">
            <a:off x="285515" y="4355018"/>
            <a:ext cx="4787996" cy="190498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0BC639A-0925-4C1E-B035-2F762D4B42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472" y="287946"/>
            <a:ext cx="7121162" cy="37452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5D39536-03A4-48DE-B746-AC195AC61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793" y="87093"/>
            <a:ext cx="5360990" cy="229586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8C7469A-B55F-405A-9097-D3904549CF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1026" y="4234066"/>
            <a:ext cx="1825361" cy="231858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C38C5FB-6A24-4859-B430-3A180FDD54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2891" y="3895820"/>
            <a:ext cx="1825361" cy="23921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8FDE3E1-85F9-4A64-81F1-1F2330820F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2766" y="2160579"/>
            <a:ext cx="1963404" cy="235519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CFF7EFF-6B1C-4B17-993B-72D41E7BA3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496" y="1894733"/>
            <a:ext cx="1963371" cy="224124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1680" y="6209468"/>
            <a:ext cx="35900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фотографии мой дедушка – </a:t>
            </a:r>
          </a:p>
          <a:p>
            <a:pPr algn="r"/>
            <a:r>
              <a:rPr lang="ru-RU" b="1" i="1" dirty="0" smtClean="0">
                <a:solidFill>
                  <a:srgbClr val="66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Власов Сергей Иванович</a:t>
            </a:r>
            <a:endParaRPr lang="ru-RU" b="1" i="1" dirty="0">
              <a:solidFill>
                <a:srgbClr val="66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40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248" y="-276425"/>
            <a:ext cx="484884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991" y="-107093"/>
            <a:ext cx="4904175" cy="69362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530" y="115325"/>
            <a:ext cx="2957384" cy="9217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776" y="1802885"/>
            <a:ext cx="1946277" cy="3005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088" y="1934929"/>
            <a:ext cx="2014037" cy="2845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661" y="1029288"/>
            <a:ext cx="987763" cy="923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478" y="979941"/>
            <a:ext cx="1021243" cy="954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823" y="4582854"/>
            <a:ext cx="1635218" cy="2180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368" y="4808838"/>
            <a:ext cx="1576854" cy="1937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693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" t="14510" b="26078"/>
          <a:stretch/>
        </p:blipFill>
        <p:spPr>
          <a:xfrm>
            <a:off x="8235324" y="95978"/>
            <a:ext cx="3861145" cy="32266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96" y="245578"/>
            <a:ext cx="3267075" cy="47339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97033" y="193316"/>
            <a:ext cx="34565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Селянин Евгений Николаевич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23.02.1923 – 28 июля 2001)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3445" y="839647"/>
            <a:ext cx="3845028" cy="23521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347" y="4919481"/>
            <a:ext cx="2769131" cy="18350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048" y="4834443"/>
            <a:ext cx="3344370" cy="2005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3752" y="3215468"/>
            <a:ext cx="3364123" cy="16385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2073" y="3322622"/>
            <a:ext cx="5174396" cy="3983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396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43" y="421924"/>
            <a:ext cx="4708796" cy="2974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38392"/>
            <a:ext cx="2387600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330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kern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1А, 1Б классы</a:t>
            </a:r>
            <a:endParaRPr lang="ru-RU" b="1" kern="1400" dirty="0">
              <a:solidFill>
                <a:srgbClr val="663300"/>
              </a:solidFill>
              <a:latin typeface="Book Antiqua" panose="02040602050305030304" pitchFamily="18" charset="0"/>
            </a:endParaRPr>
          </a:p>
          <a:p>
            <a:pPr>
              <a:spcAft>
                <a:spcPts val="8"/>
              </a:spcAft>
            </a:pPr>
            <a:r>
              <a:rPr lang="ru-RU" sz="1050" kern="14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ru-RU" sz="1050" kern="140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086" y="93009"/>
            <a:ext cx="7296150" cy="28098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743" y="3306275"/>
            <a:ext cx="7781925" cy="2819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1158" y="3486800"/>
            <a:ext cx="1698335" cy="3025426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165" y="3396482"/>
            <a:ext cx="2085694" cy="282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524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218</Words>
  <Application>Microsoft Office PowerPoint</Application>
  <PresentationFormat>Произвольный</PresentationFormat>
  <Paragraphs>35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Olya</dc:creator>
  <cp:lastModifiedBy>Надежда Пронская</cp:lastModifiedBy>
  <cp:revision>29</cp:revision>
  <dcterms:created xsi:type="dcterms:W3CDTF">2024-05-08T09:02:00Z</dcterms:created>
  <dcterms:modified xsi:type="dcterms:W3CDTF">2024-06-13T09:02:23Z</dcterms:modified>
</cp:coreProperties>
</file>