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tiff" ContentType="image/tiff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60" r:id="rId1"/>
  </p:sldMasterIdLst>
  <p:notesMasterIdLst>
    <p:notesMasterId r:id="rId2"/>
  </p:notesMasterIdLst>
  <p:sldIdLst>
    <p:sldId id="268" r:id="rId3"/>
    <p:sldId id="269" r:id="rId4"/>
    <p:sldId id="270" r:id="rId5"/>
    <p:sldId id="271" r:id="rId6"/>
    <p:sldId id="272" r:id="rId7"/>
    <p:sldId id="273" r:id="rId8"/>
  </p:sldIdLst>
  <p:sldSz type="screen4x3" cy="6858000" cx="9144000"/>
  <p:notesSz cx="6858000" cy="9144000"/>
  <p:defaultTextStyle>
    <a:defPPr>
      <a:defRPr lang="ru-RU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FFFFFF"/>
    <a:srgbClr val="99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tableStyles" Target="tableStyles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6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9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4859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104859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9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15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1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104861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1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99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0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104860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0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04" name="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0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104860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0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20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2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104862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2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25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26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2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104862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2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31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32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33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34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3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1048636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37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95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104859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9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1048582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58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39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40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4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104864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4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09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ru-RU"/>
          </a:p>
        </p:txBody>
      </p:sp>
      <p:sp>
        <p:nvSpPr>
          <p:cNvPr id="1048610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5B106E36-FD25-4E2D-B0AA-010F637433A0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10486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10486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99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77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tiff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tiff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1.tiff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1.tiff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1.tiff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.tiff"/><Relationship Id="rId2" Type="http://schemas.openxmlformats.org/officeDocument/2006/relationships/image" Target="../media/image2.pn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3" name="Picture 3" descr="\\Server1\server1\бренд элементы\логотип_без фона7х7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7215206" y="214290"/>
            <a:ext cx="1428760" cy="1313305"/>
          </a:xfrm>
          <a:prstGeom prst="rect"/>
          <a:noFill/>
        </p:spPr>
      </p:pic>
      <p:pic>
        <p:nvPicPr>
          <p:cNvPr id="2097184" name="Picture 5" descr="\\Server1\server1\бренд элементы\уголок бренда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 t="1562"/>
          <a:stretch>
            <a:fillRect/>
          </a:stretch>
        </p:blipFill>
        <p:spPr bwMode="auto">
          <a:xfrm rot="16200000">
            <a:off x="3877453" y="1591451"/>
            <a:ext cx="1389063" cy="9144032"/>
          </a:xfrm>
          <a:prstGeom prst="rect"/>
          <a:noFill/>
        </p:spPr>
      </p:pic>
      <p:sp>
        <p:nvSpPr>
          <p:cNvPr id="1048586" name="Прямоугольник 6"/>
          <p:cNvSpPr/>
          <p:nvPr/>
        </p:nvSpPr>
        <p:spPr>
          <a:xfrm>
            <a:off x="1000100" y="1874587"/>
            <a:ext cx="6929486" cy="2504440"/>
          </a:xfrm>
          <a:prstGeom prst="rect"/>
        </p:spPr>
        <p:txBody>
          <a:bodyPr wrap="square">
            <a:spAutoFit/>
          </a:bodyPr>
          <a:p>
            <a:pPr algn="ctr"/>
            <a:r>
              <a:rPr b="1" dirty="0" sz="3200" i="1" lang="ru-RU" smtClean="0">
                <a:solidFill>
                  <a:srgbClr val="002060"/>
                </a:solidFill>
                <a:latin typeface="Cambria" pitchFamily="18" charset="0"/>
              </a:rPr>
              <a:t>V Межмуниципальный </a:t>
            </a:r>
          </a:p>
          <a:p>
            <a:pPr algn="ctr"/>
            <a:r>
              <a:rPr b="1" dirty="0" sz="3200" i="1" lang="ru-RU" smtClean="0">
                <a:solidFill>
                  <a:srgbClr val="002060"/>
                </a:solidFill>
                <a:latin typeface="Cambria" pitchFamily="18" charset="0"/>
              </a:rPr>
              <a:t>Фестиваль-конкурс </a:t>
            </a:r>
          </a:p>
          <a:p>
            <a:pPr algn="ctr"/>
            <a:r>
              <a:rPr b="1" dirty="0" sz="3200" i="1" lang="ru-RU" smtClean="0">
                <a:solidFill>
                  <a:srgbClr val="002060"/>
                </a:solidFill>
                <a:latin typeface="Cambria" pitchFamily="18" charset="0"/>
              </a:rPr>
              <a:t>педагогических идей и решений «Дополнительное образование                  и воспитание. Шаги  в будущее» </a:t>
            </a:r>
            <a:endParaRPr b="1" dirty="0" sz="3200" i="1" lang="ru-RU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5" name="Picture 3" descr="\\Server1\server1\бренд элементы\логотип_без фона7х7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7215206" y="214290"/>
            <a:ext cx="1428760" cy="1313305"/>
          </a:xfrm>
          <a:prstGeom prst="rect"/>
          <a:noFill/>
        </p:spPr>
      </p:pic>
      <p:pic>
        <p:nvPicPr>
          <p:cNvPr id="2097186" name="Picture 5" descr="\\Server1\server1\бренд элементы\уголок бренда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 t="1562"/>
          <a:stretch>
            <a:fillRect/>
          </a:stretch>
        </p:blipFill>
        <p:spPr bwMode="auto">
          <a:xfrm rot="16200000">
            <a:off x="3877453" y="1591451"/>
            <a:ext cx="1389063" cy="9144032"/>
          </a:xfrm>
          <a:prstGeom prst="rect"/>
          <a:noFill/>
        </p:spPr>
      </p:pic>
      <p:sp>
        <p:nvSpPr>
          <p:cNvPr id="1048587" name="Прямоугольник 6"/>
          <p:cNvSpPr/>
          <p:nvPr/>
        </p:nvSpPr>
        <p:spPr>
          <a:xfrm>
            <a:off x="285720" y="1874587"/>
            <a:ext cx="8429684" cy="2809241"/>
          </a:xfrm>
          <a:prstGeom prst="rect"/>
        </p:spPr>
        <p:txBody>
          <a:bodyPr wrap="square">
            <a:spAutoFit/>
          </a:bodyPr>
          <a:p>
            <a:pPr algn="ctr"/>
            <a:r>
              <a:rPr b="1" dirty="0" sz="3200" i="1" lang="ru-RU" smtClean="0">
                <a:solidFill>
                  <a:srgbClr val="FF0000"/>
                </a:solidFill>
                <a:latin typeface="Cambria" pitchFamily="18" charset="0"/>
              </a:rPr>
              <a:t>«Формирование основ культуры безопасности у учащихся с ОВЗ»</a:t>
            </a:r>
          </a:p>
          <a:p>
            <a:pPr algn="ctr"/>
            <a:endParaRPr b="1" dirty="0" sz="3200" i="1" lang="ru-RU" smtClean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endParaRPr b="1" dirty="0" sz="3200" i="1" lang="ru-RU" smtClean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endParaRPr b="1" dirty="0" sz="3200" i="1" lang="ru-RU" smtClean="0">
              <a:solidFill>
                <a:srgbClr val="FF0000"/>
              </a:solidFill>
              <a:latin typeface="Cambria" pitchFamily="18" charset="0"/>
            </a:endParaRPr>
          </a:p>
          <a:p>
            <a:pPr algn="ctr"/>
            <a:r>
              <a:rPr b="1" dirty="0" sz="2000" i="1" lang="ru-RU" smtClean="0">
                <a:solidFill>
                  <a:srgbClr val="00B0F0"/>
                </a:solidFill>
                <a:latin typeface="Cambria" pitchFamily="18" charset="0"/>
              </a:rPr>
              <a:t>Автор педагог </a:t>
            </a:r>
            <a:r>
              <a:rPr b="1" dirty="0" sz="2000" i="1" lang="ru-RU" err="1" smtClean="0">
                <a:solidFill>
                  <a:srgbClr val="00B0F0"/>
                </a:solidFill>
                <a:latin typeface="Cambria" pitchFamily="18" charset="0"/>
              </a:rPr>
              <a:t>допольнительного</a:t>
            </a:r>
            <a:r>
              <a:rPr b="1" dirty="0" sz="2000" i="1" lang="ru-RU" smtClean="0">
                <a:solidFill>
                  <a:srgbClr val="00B0F0"/>
                </a:solidFill>
                <a:latin typeface="Cambria" pitchFamily="18" charset="0"/>
              </a:rPr>
              <a:t> образования       </a:t>
            </a:r>
            <a:r>
              <a:rPr b="1" dirty="0" sz="2000" i="1" lang="ru-RU" err="1" smtClean="0">
                <a:solidFill>
                  <a:srgbClr val="00B0F0"/>
                </a:solidFill>
                <a:latin typeface="Cambria" pitchFamily="18" charset="0"/>
              </a:rPr>
              <a:t>Говорина</a:t>
            </a:r>
            <a:r>
              <a:rPr b="1" dirty="0" sz="2000" i="1" lang="ru-RU" smtClean="0">
                <a:solidFill>
                  <a:srgbClr val="00B0F0"/>
                </a:solidFill>
                <a:latin typeface="Cambria" pitchFamily="18" charset="0"/>
              </a:rPr>
              <a:t> О.А.</a:t>
            </a:r>
            <a:endParaRPr b="1" dirty="0" sz="2000" i="1" lang="ru-RU">
              <a:solidFill>
                <a:srgbClr val="00B0F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7" name="Picture 3" descr="\\Server1\server1\бренд элементы\логотип_без фона7х7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7215206" y="214290"/>
            <a:ext cx="1428760" cy="1313305"/>
          </a:xfrm>
          <a:prstGeom prst="rect"/>
          <a:noFill/>
        </p:spPr>
      </p:pic>
      <p:pic>
        <p:nvPicPr>
          <p:cNvPr id="2097188" name="Picture 5" descr="\\Server1\server1\бренд элементы\уголок бренда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 t="1562"/>
          <a:stretch>
            <a:fillRect/>
          </a:stretch>
        </p:blipFill>
        <p:spPr bwMode="auto">
          <a:xfrm rot="16200000">
            <a:off x="3877453" y="1591451"/>
            <a:ext cx="1389063" cy="9144032"/>
          </a:xfrm>
          <a:prstGeom prst="rect"/>
          <a:noFill/>
        </p:spPr>
      </p:pic>
      <p:sp>
        <p:nvSpPr>
          <p:cNvPr id="1048588" name="Rectangle 1"/>
          <p:cNvSpPr>
            <a:spLocks noChangeArrowheads="1"/>
          </p:cNvSpPr>
          <p:nvPr/>
        </p:nvSpPr>
        <p:spPr bwMode="auto">
          <a:xfrm>
            <a:off x="214282" y="1041809"/>
            <a:ext cx="8358214" cy="3025141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  <a:spAutoFit/>
          </a:bodyPr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1" cap="none" dirty="0" sz="2800" i="0" kumimoji="0" lang="ru-RU" normalizeH="0" strike="noStrike" u="none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Безопасность на природе.</a:t>
            </a:r>
            <a:endParaRPr baseline="0" b="0" cap="none" dirty="0" sz="2400" i="0" kumimoji="0" lang="ru-RU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1" cap="none" dirty="0" sz="2800" i="0" kumimoji="0" lang="ru-RU" normalizeH="0" strike="noStrike" u="none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Безопасность на дорогах и улицах населённых пунктов.</a:t>
            </a:r>
            <a:endParaRPr baseline="0" b="0" cap="none" dirty="0" sz="2400" i="0" kumimoji="0" lang="ru-RU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1" cap="none" dirty="0" sz="2800" i="0" kumimoji="0" lang="ru-RU" normalizeH="0" strike="noStrike" u="none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Безопасность с незнакомыми людьми.</a:t>
            </a:r>
            <a:endParaRPr baseline="0" b="0" cap="none" dirty="0" sz="2400" i="0" kumimoji="0" lang="ru-RU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1" cap="none" dirty="0" sz="2800" i="0" kumimoji="0" lang="ru-RU" normalizeH="0" strike="noStrike" u="none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Безопасность в чрезвычайной ситуации (при пожаре).</a:t>
            </a:r>
            <a:endParaRPr baseline="0" b="0" cap="none" dirty="0" sz="2400" i="0" kumimoji="0" lang="ru-RU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l" defTabSz="914400" eaLnBrk="0" fontAlgn="base" hangingPunct="0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baseline="0" b="1" cap="none" dirty="0" sz="2800" i="0" kumimoji="0" lang="ru-RU" normalizeH="0" strike="noStrike" u="none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Безопасность собственного здоровья.</a:t>
            </a:r>
            <a:endParaRPr baseline="0" b="0" cap="none" dirty="0" sz="3600" i="0" kumimoji="0" lang="ru-RU" normalizeH="0" strike="noStrike" u="none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9" name="Picture 3" descr="\\Server1\server1\бренд элементы\логотип_без фона7х7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7215206" y="214290"/>
            <a:ext cx="1428760" cy="1313305"/>
          </a:xfrm>
          <a:prstGeom prst="rect"/>
          <a:noFill/>
        </p:spPr>
      </p:pic>
      <p:pic>
        <p:nvPicPr>
          <p:cNvPr id="2097190" name="Picture 5" descr="\\Server1\server1\бренд элементы\уголок бренда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 t="1562"/>
          <a:stretch>
            <a:fillRect/>
          </a:stretch>
        </p:blipFill>
        <p:spPr bwMode="auto">
          <a:xfrm rot="16200000">
            <a:off x="3877453" y="1591451"/>
            <a:ext cx="1389063" cy="9144032"/>
          </a:xfrm>
          <a:prstGeom prst="rect"/>
          <a:noFill/>
        </p:spPr>
      </p:pic>
      <p:pic>
        <p:nvPicPr>
          <p:cNvPr id="2097191" name="Picture 3" descr="C:\Users\Aleksei\Downloads\Screenshot_20220429-085504_Gallery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214282" y="214290"/>
            <a:ext cx="2923754" cy="4551385"/>
          </a:xfrm>
          <a:prstGeom prst="rect"/>
          <a:noFill/>
        </p:spPr>
      </p:pic>
      <p:pic>
        <p:nvPicPr>
          <p:cNvPr id="2097192" name="Picture 2" descr="C:\Users\Aleksei\Downloads\Screenshot_20220429-085447_Gallery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print"/>
          <a:srcRect/>
          <a:stretch>
            <a:fillRect/>
          </a:stretch>
        </p:blipFill>
        <p:spPr bwMode="auto">
          <a:xfrm>
            <a:off x="3353330" y="1214423"/>
            <a:ext cx="2771220" cy="4357718"/>
          </a:xfrm>
          <a:prstGeom prst="rect"/>
          <a:noFill/>
        </p:spPr>
      </p:pic>
      <p:pic>
        <p:nvPicPr>
          <p:cNvPr id="2097193" name="Picture 2" descr="C:\Users\Aleksei\Downloads\Screenshot_20220429-085520_Gallery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5" cstate="print"/>
          <a:srcRect/>
          <a:stretch>
            <a:fillRect/>
          </a:stretch>
        </p:blipFill>
        <p:spPr bwMode="auto">
          <a:xfrm>
            <a:off x="6429388" y="2571744"/>
            <a:ext cx="2481244" cy="3922488"/>
          </a:xfrm>
          <a:prstGeom prst="rect"/>
          <a:noFill/>
        </p:spPr>
      </p:pic>
    </p:spTree>
  </p:cSld>
  <p:clrMapOvr>
    <a:masterClrMapping/>
  </p:clrMapOvr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Picture 3" descr="\\Server1\server1\бренд элементы\логотип_без фона7х7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7215206" y="214290"/>
            <a:ext cx="1428760" cy="1313305"/>
          </a:xfrm>
          <a:prstGeom prst="rect"/>
          <a:noFill/>
        </p:spPr>
      </p:pic>
      <p:pic>
        <p:nvPicPr>
          <p:cNvPr id="2097180" name="Picture 5" descr="\\Server1\server1\бренд элементы\уголок бренда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 t="1562"/>
          <a:stretch>
            <a:fillRect/>
          </a:stretch>
        </p:blipFill>
        <p:spPr bwMode="auto">
          <a:xfrm rot="16200000">
            <a:off x="3877453" y="1591451"/>
            <a:ext cx="1389063" cy="9144032"/>
          </a:xfrm>
          <a:prstGeom prst="rect"/>
          <a:noFill/>
        </p:spPr>
      </p:pic>
      <p:pic>
        <p:nvPicPr>
          <p:cNvPr id="2097181" name="Picture 2" descr="C:\Users\Aleksei\Downloads\2022-04-29-08-35-59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0" y="142852"/>
            <a:ext cx="3571868" cy="3571868"/>
          </a:xfrm>
          <a:prstGeom prst="rect"/>
          <a:noFill/>
        </p:spPr>
      </p:pic>
      <p:pic>
        <p:nvPicPr>
          <p:cNvPr id="2097182" name="Picture 3" descr="C:\Users\Aleksei\Downloads\2022-04-29-08-35-32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/>
          <a:srcRect/>
          <a:stretch>
            <a:fillRect/>
          </a:stretch>
        </p:blipFill>
        <p:spPr bwMode="auto">
          <a:xfrm>
            <a:off x="3556004" y="2928934"/>
            <a:ext cx="5587996" cy="3143248"/>
          </a:xfrm>
          <a:prstGeom prst="rect"/>
          <a:noFill/>
        </p:spPr>
      </p:pic>
    </p:spTree>
  </p:cSld>
  <p:clrMapOvr>
    <a:masterClrMapping/>
  </p:clrMapOvr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Picture 3" descr="\\Server1\server1\бренд элементы\логотип_без фона7х7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7215206" y="214290"/>
            <a:ext cx="1428760" cy="1313305"/>
          </a:xfrm>
          <a:prstGeom prst="rect"/>
          <a:noFill/>
        </p:spPr>
      </p:pic>
      <p:pic>
        <p:nvPicPr>
          <p:cNvPr id="2097173" name="Picture 5" descr="\\Server1\server1\бренд элементы\уголок бренда.pn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 t="1562"/>
          <a:stretch>
            <a:fillRect/>
          </a:stretch>
        </p:blipFill>
        <p:spPr bwMode="auto">
          <a:xfrm rot="16200000">
            <a:off x="3877453" y="1591451"/>
            <a:ext cx="1389063" cy="9144032"/>
          </a:xfrm>
          <a:prstGeom prst="rect"/>
          <a:noFill/>
        </p:spPr>
      </p:pic>
      <p:pic>
        <p:nvPicPr>
          <p:cNvPr id="2097174" name="Picture 2" descr="C:\Users\Aleksei\Desktop\Screenshot_20220429-084341_Gallery (3)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4357686" y="2214554"/>
            <a:ext cx="4000528" cy="4015414"/>
          </a:xfrm>
          <a:prstGeom prst="rect"/>
          <a:noFill/>
        </p:spPr>
      </p:pic>
      <p:pic>
        <p:nvPicPr>
          <p:cNvPr id="2097175" name="Picture 4" descr="C:\Users\Aleksei\Downloads\Screenshot_20220429-085429_Gallery.jpg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print"/>
          <a:srcRect/>
          <a:stretch>
            <a:fillRect/>
          </a:stretch>
        </p:blipFill>
        <p:spPr bwMode="auto">
          <a:xfrm>
            <a:off x="285720" y="214290"/>
            <a:ext cx="3571900" cy="5610141"/>
          </a:xfrm>
          <a:prstGeom prst="rect"/>
          <a:noFill/>
        </p:spPr>
      </p:pic>
    </p:spTree>
  </p:cSld>
  <p:clrMapOvr>
    <a:masterClrMapping/>
  </p:clrMapOvr>
  <p:timing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Слайд 1</dc:title>
  <dc:creator>2107113SG</dc:creator>
  <cp:lastModifiedBy>Aleksei</cp:lastModifiedBy>
  <dcterms:created xsi:type="dcterms:W3CDTF">2023-01-10T12:14:59Z</dcterms:created>
  <dcterms:modified xsi:type="dcterms:W3CDTF">2023-01-10T12:14:59Z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1aedfee2b33d463185d5dbecc7e5af8b</vt:lpwstr>
  </property>
</Properties>
</file>