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77" r:id="rId5"/>
    <p:sldId id="263" r:id="rId6"/>
    <p:sldId id="264" r:id="rId7"/>
    <p:sldId id="265" r:id="rId8"/>
    <p:sldId id="266" r:id="rId9"/>
    <p:sldId id="279" r:id="rId10"/>
    <p:sldId id="281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332656"/>
            <a:ext cx="4248472" cy="424847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Брошь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из </a:t>
            </a:r>
            <a:r>
              <a:rPr lang="ru-RU" sz="4000" dirty="0" smtClean="0"/>
              <a:t>георгиевской ленты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9 мая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7304856" cy="108012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Выполнила: </a:t>
            </a:r>
            <a:r>
              <a:rPr lang="ru-RU" sz="2400" dirty="0" smtClean="0">
                <a:solidFill>
                  <a:schemeClr val="tx1"/>
                </a:solidFill>
              </a:rPr>
              <a:t>Игнатова Ирина Александровна</a:t>
            </a: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19713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419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Остаток ленточки подрежьте с концов в виде знаков больше и меньше (попросту перегните ее пополам, а потом срежьте, придерживаясь угла 45 градусов). Заложите в центр каждый конец и склейте. С обратной стороны прикрепите основу для брошки, проденьте булавку.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64" y="1031507"/>
            <a:ext cx="4989781" cy="498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39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136904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Декорируем звездочкой или пуговицей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 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Брошь-бант </a:t>
            </a:r>
            <a:r>
              <a:rPr lang="ru-RU" sz="2800" dirty="0"/>
              <a:t>готова!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53919"/>
            <a:ext cx="4499446" cy="435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42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1052736"/>
            <a:ext cx="1784177" cy="946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0"/>
            <a:ext cx="5760640" cy="569972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Немного из истории.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 1769 году, императрица Екатерина 2 учредила награду для офицеров Русской Армии, вручаемую за личную храбрость проявленную на полях сражений – орден Святого Георгия, носить его полагалось на «ленте шёлковой о трёх чёрных и двух оранжевых полосах, в последствии за ней и закрепилось название - Георгиевская лента.  Эта лента с небольшими изменениями вошла в нагрудную систему СССР как «Гвардейская лента»- знак особого отличия солдата. Ею обтянута колодка очень почётного «солдатского» ордена Славы. Чёрный и оранжевый цвета символизируют собой цвет пороха и огня.</a:t>
            </a:r>
            <a:endParaRPr lang="ru-RU" sz="2000" dirty="0"/>
          </a:p>
        </p:txBody>
      </p:sp>
      <p:pic>
        <p:nvPicPr>
          <p:cNvPr id="2050" name="Picture 2" descr="C:\Users\Ирина\Desktop\17_no_12_imperatrica_ekaterina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6136" y="980728"/>
            <a:ext cx="309634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620688"/>
            <a:ext cx="2950096" cy="5627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рина\Desktop\внеурочная деят на 9 мая\0011-011-Georgievskaja-lent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9679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Для изготовления украшения на 9 мая возьмите:</a:t>
            </a:r>
          </a:p>
          <a:p>
            <a:r>
              <a:rPr lang="ru-RU" sz="2800" dirty="0" smtClean="0"/>
              <a:t>•Ленту </a:t>
            </a:r>
            <a:r>
              <a:rPr lang="ru-RU" sz="2800" dirty="0"/>
              <a:t>шириной 35 мм – 60 см</a:t>
            </a:r>
          </a:p>
          <a:p>
            <a:r>
              <a:rPr lang="ru-RU" sz="2800" dirty="0" smtClean="0"/>
              <a:t>•Булавку </a:t>
            </a:r>
            <a:r>
              <a:rPr lang="ru-RU" sz="2800" dirty="0"/>
              <a:t>– 1 шт.</a:t>
            </a:r>
          </a:p>
          <a:p>
            <a:r>
              <a:rPr lang="ru-RU" sz="2800" dirty="0" smtClean="0"/>
              <a:t>•Основу </a:t>
            </a:r>
            <a:r>
              <a:rPr lang="ru-RU" sz="2800" dirty="0"/>
              <a:t>для брошки – 1 шт.</a:t>
            </a:r>
          </a:p>
          <a:p>
            <a:r>
              <a:rPr lang="ru-RU" sz="2800" dirty="0" smtClean="0"/>
              <a:t>•Ножницы</a:t>
            </a:r>
            <a:endParaRPr lang="ru-RU" sz="2800" dirty="0"/>
          </a:p>
          <a:p>
            <a:r>
              <a:rPr lang="ru-RU" sz="2800" dirty="0" smtClean="0"/>
              <a:t>•Линейку</a:t>
            </a:r>
            <a:endParaRPr lang="ru-RU" sz="2800" dirty="0"/>
          </a:p>
          <a:p>
            <a:r>
              <a:rPr lang="ru-RU" sz="2800" dirty="0" smtClean="0"/>
              <a:t>•Пинцет</a:t>
            </a:r>
            <a:endParaRPr lang="ru-RU" sz="2800" dirty="0"/>
          </a:p>
          <a:p>
            <a:r>
              <a:rPr lang="ru-RU" sz="2800" dirty="0" smtClean="0"/>
              <a:t>•Клеевой </a:t>
            </a:r>
            <a:r>
              <a:rPr lang="ru-RU" sz="2800" dirty="0"/>
              <a:t>пистолет</a:t>
            </a:r>
          </a:p>
          <a:p>
            <a:r>
              <a:rPr lang="ru-RU" sz="2800" dirty="0" smtClean="0"/>
              <a:t>•Зажигалку </a:t>
            </a:r>
            <a:r>
              <a:rPr lang="ru-RU" sz="2800" dirty="0"/>
              <a:t>(свечу)</a:t>
            </a:r>
          </a:p>
          <a:p>
            <a:r>
              <a:rPr lang="ru-RU" sz="2800" dirty="0" smtClean="0"/>
              <a:t>•Стразы</a:t>
            </a:r>
            <a:r>
              <a:rPr lang="ru-RU" sz="2800" dirty="0"/>
              <a:t>, бусины и т.д.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356372" cy="369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4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64704"/>
            <a:ext cx="8062664" cy="5483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Сначала сделаем </a:t>
            </a:r>
            <a:r>
              <a:rPr lang="ru-RU" sz="2400" i="1" dirty="0" smtClean="0"/>
              <a:t>основу</a:t>
            </a:r>
            <a:r>
              <a:rPr lang="ru-RU" sz="2400" dirty="0" smtClean="0"/>
              <a:t> из ленты длиной </a:t>
            </a:r>
            <a:r>
              <a:rPr lang="ru-RU" sz="2400" dirty="0" smtClean="0"/>
              <a:t>20см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Край ленты складываем вдвое и обрезаем ножницами, как указано на фото.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Такой способ обработки края ленты называется "флажок".</a:t>
            </a:r>
          </a:p>
          <a:p>
            <a:endParaRPr lang="ru-RU" sz="2400" dirty="0"/>
          </a:p>
        </p:txBody>
      </p:sp>
      <p:pic>
        <p:nvPicPr>
          <p:cNvPr id="6" name="Содержимое 5" descr="C:\Users\Ирина\Desktop\внеурочная деят на 9 мая\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581128"/>
            <a:ext cx="3384376" cy="189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ина\Desktop\внеурочная деят на 9 мая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43924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548680"/>
            <a:ext cx="7992888" cy="5652120"/>
          </a:xfrm>
        </p:spPr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Обрезанные края обрабатываем над огнем свечи или зажигалкой.</a:t>
            </a:r>
          </a:p>
          <a:p>
            <a:endParaRPr lang="ru-RU" dirty="0"/>
          </a:p>
        </p:txBody>
      </p:sp>
      <p:pic>
        <p:nvPicPr>
          <p:cNvPr id="5" name="Рисунок 4" descr="C:\Users\Ирина\Desktop\внеурочная деят на 9 мая\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5940425" cy="21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692696"/>
            <a:ext cx="3742184" cy="555570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Формируем из ленты петельку. По линиям, указанным на фото, на внутреннюю сторону наносим клей, тем самым фиксируем заданную форму.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Примечание: чем дальше друг от друга вы разведете края ленты, тем объемнее окажется верхняя часть (петелька)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C:\Users\Ирина\Desktop\внеурочная деят на 9 мая\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39604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620688"/>
            <a:ext cx="7990656" cy="56277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smtClean="0"/>
              <a:t>оборотной стороне ленту тоже желательно зафиксировать.</a:t>
            </a:r>
            <a:endParaRPr lang="ru-RU" sz="2400" dirty="0"/>
          </a:p>
        </p:txBody>
      </p:sp>
      <p:pic>
        <p:nvPicPr>
          <p:cNvPr id="5" name="Содержимое 4" descr="C:\Users\Ирина\Desktop\внеурочная деят на 9 мая\1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76400"/>
            <a:ext cx="4251524" cy="477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165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406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254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Брошь  из георгиевской ленты  к 9 мая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Брошь из георгиевской ленты  к 9 мая</dc:title>
  <dc:creator>Регина</dc:creator>
  <cp:lastModifiedBy>admin</cp:lastModifiedBy>
  <cp:revision>6</cp:revision>
  <dcterms:created xsi:type="dcterms:W3CDTF">2018-04-24T06:10:41Z</dcterms:created>
  <dcterms:modified xsi:type="dcterms:W3CDTF">2022-05-03T15:13:09Z</dcterms:modified>
</cp:coreProperties>
</file>