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5" r:id="rId5"/>
    <p:sldId id="260" r:id="rId6"/>
    <p:sldId id="261" r:id="rId7"/>
    <p:sldId id="259" r:id="rId8"/>
    <p:sldId id="279" r:id="rId9"/>
    <p:sldId id="265" r:id="rId10"/>
    <p:sldId id="286" r:id="rId11"/>
    <p:sldId id="268" r:id="rId12"/>
    <p:sldId id="267" r:id="rId13"/>
    <p:sldId id="281" r:id="rId14"/>
    <p:sldId id="266" r:id="rId15"/>
    <p:sldId id="269" r:id="rId16"/>
    <p:sldId id="270" r:id="rId17"/>
    <p:sldId id="273" r:id="rId18"/>
    <p:sldId id="271" r:id="rId19"/>
    <p:sldId id="272" r:id="rId20"/>
    <p:sldId id="283" r:id="rId21"/>
    <p:sldId id="284" r:id="rId22"/>
    <p:sldId id="275" r:id="rId23"/>
    <p:sldId id="276" r:id="rId24"/>
    <p:sldId id="264" r:id="rId25"/>
    <p:sldId id="2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9A2EFD3-FF05-46B6-819F-2C3EA421D044}">
          <p14:sldIdLst>
            <p14:sldId id="256"/>
          </p14:sldIdLst>
        </p14:section>
        <p14:section name="Раздел без заголовка" id="{41E7EEED-7D85-4348-AB7A-0E1F3B93AC8E}">
          <p14:sldIdLst>
            <p14:sldId id="257"/>
            <p14:sldId id="258"/>
            <p14:sldId id="285"/>
            <p14:sldId id="260"/>
            <p14:sldId id="261"/>
            <p14:sldId id="259"/>
            <p14:sldId id="279"/>
            <p14:sldId id="265"/>
            <p14:sldId id="286"/>
            <p14:sldId id="268"/>
            <p14:sldId id="267"/>
            <p14:sldId id="281"/>
            <p14:sldId id="266"/>
            <p14:sldId id="269"/>
            <p14:sldId id="270"/>
            <p14:sldId id="273"/>
            <p14:sldId id="271"/>
            <p14:sldId id="272"/>
            <p14:sldId id="283"/>
            <p14:sldId id="284"/>
            <p14:sldId id="275"/>
            <p14:sldId id="276"/>
            <p14:sldId id="264"/>
            <p14:sldId id="2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8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15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1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3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3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5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9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3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1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EB70D-B153-4CFE-8B38-CF421057736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75C5E-2DFB-49D4-AE9C-8BBC17C42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4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Алёна всё для сада\нравственно патриотическое воспитание во 2 мл. гр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Игровая деятельность</a:t>
            </a:r>
            <a:endParaRPr lang="ru-RU" dirty="0"/>
          </a:p>
        </p:txBody>
      </p:sp>
      <p:pic>
        <p:nvPicPr>
          <p:cNvPr id="29698" name="Picture 2" descr="D:\Алёна всё для сада\нравственно патриотическое воспитание во 2 мл. гр\kruzhok_Thelidze_L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54" y="1600200"/>
            <a:ext cx="702789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35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Алёна всё для сада\нравственно патриотическое воспитание во 2 мл. гр\IMG-20190320-WA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3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Алёна всё для сада\нравственно патриотическое воспитание во 2 мл. гр\IMG-20190320-WA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Алёна всё для сада\нравственно патриотическое воспитание во 2 мл. гр\5628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4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Алёна всё для сада\нравственно патриотическое воспитание во 2 мл. гр\IMG-20190323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30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Алёна всё для сада\нравственно патриотическое воспитание во 2 мл. гр\IMG-20190323-WA0004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1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Алёна всё для сада\нравственно патриотическое воспитание во 2 мл. гр\IMG-20190323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71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Алёна всё для сада\нравственно патриотическое воспитание во 2 мл. гр\IMG-20190323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22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Алёна всё для сада\нравственно патриотическое воспитание во 2 мл. гр\IMG-20190323-WA001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Алёна всё для сада\нравственно патриотическое воспитание во 2 мл. гр\IMG-20190323-WA0015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47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Алёна всё для сада\нравственно патриотическое воспитание во 2 мл. гр\0005-005-Zadachi-nravstvenno-patrioticheskogo-vospitan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4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D:\Алёна всё для сада\нравственно патриотическое воспитание во 2 мл. гр\img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Алёна всё для сада\нравственно патриотическое воспитание во 2 мл. гр\IMG-20190323-WA0031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447800"/>
            <a:ext cx="73152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97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Алёна всё для сада\нравственно патриотическое воспитание во 2 мл. гр\IMG-20190323-WA0033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447800"/>
            <a:ext cx="73152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0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Алёна всё для сада\нравственно патриотическое воспитание во 2 мл. гр\IMG-20190323-WA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447800"/>
            <a:ext cx="73152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7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Алёна всё для сада\нравственно патриотическое воспитание во 2 мл. гр\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8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D:\Алёна всё для сада\нравственно патриотическое воспитание во 2 мл. гр\IMG-20190323-WA0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793088" cy="70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7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Алёна всё для сада\нравственно патриотическое воспитание во 2 мл. гр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7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Совместная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endParaRPr lang="ru-RU"/>
          </a:p>
        </p:txBody>
      </p:sp>
      <p:pic>
        <p:nvPicPr>
          <p:cNvPr id="28674" name="Picture 2" descr="D:\Алёна всё для сада\нравственно патриотическое воспитание во 2 мл. гр\deti_i_solnt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42468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6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D:\Алёна всё для сада\нравственно патриотическое воспитание во 2 мл. гр\20190228_111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Алёна всё для сада\нравственно патриотическое воспитание во 2 мл. гр\20190228_114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98952" y="-16373200"/>
            <a:ext cx="14400000" cy="10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Алёна всё для сада\нравственно патриотическое воспитание во 2 мл. гр\20190228_114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46552" y="-16220800"/>
            <a:ext cx="14400000" cy="10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7313" y="-1971675"/>
            <a:ext cx="14400213" cy="1080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3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Алёна всё для сада\нравственно патриотическое воспитание во 2 мл. гр\0009-009-Sredstva-nravstvenno-patrioticheskogo-vospitan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7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Музыкальная деятельность</a:t>
            </a:r>
            <a:endParaRPr lang="ru-RU" dirty="0"/>
          </a:p>
        </p:txBody>
      </p:sp>
      <p:pic>
        <p:nvPicPr>
          <p:cNvPr id="26627" name="Picture 3" descr="D:\Алёна всё для сада\нравственно патриотическое воспитание во 2 мл. гр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3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Алёна всё для сада\нравственно патриотическое воспитание во 2 мл. гр\IMG-20190320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0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</Words>
  <Application>Microsoft Office PowerPoint</Application>
  <PresentationFormat>Экран (4:3)</PresentationFormat>
  <Paragraphs>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Совместная деятельность</vt:lpstr>
      <vt:lpstr>Презентация PowerPoint</vt:lpstr>
      <vt:lpstr>Презентация PowerPoint</vt:lpstr>
      <vt:lpstr>Презентация PowerPoint</vt:lpstr>
      <vt:lpstr>Музыкальная деятельность</vt:lpstr>
      <vt:lpstr>Презентация PowerPoint</vt:lpstr>
      <vt:lpstr>Игровая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Лёва 1</dc:creator>
  <cp:lastModifiedBy>Лёва 1</cp:lastModifiedBy>
  <cp:revision>7</cp:revision>
  <dcterms:created xsi:type="dcterms:W3CDTF">2019-03-26T14:07:13Z</dcterms:created>
  <dcterms:modified xsi:type="dcterms:W3CDTF">2019-03-26T15:33:43Z</dcterms:modified>
</cp:coreProperties>
</file>