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92" r:id="rId4"/>
    <p:sldId id="294" r:id="rId5"/>
    <p:sldId id="293" r:id="rId6"/>
    <p:sldId id="291" r:id="rId7"/>
    <p:sldId id="296" r:id="rId8"/>
    <p:sldId id="297" r:id="rId9"/>
    <p:sldId id="300" r:id="rId10"/>
    <p:sldId id="298" r:id="rId11"/>
    <p:sldId id="29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138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E3172-9A83-4FB9-B390-FA2DA15E385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DB68D-840D-4482-9639-9D46E83E2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70E7-BCD4-4E35-9EB8-2D83F68EAFF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F4AB-55EC-4CAA-98F9-6833896D7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70E7-BCD4-4E35-9EB8-2D83F68EAFF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F4AB-55EC-4CAA-98F9-6833896D7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70E7-BCD4-4E35-9EB8-2D83F68EAFF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F4AB-55EC-4CAA-98F9-6833896D7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70E7-BCD4-4E35-9EB8-2D83F68EAFF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F4AB-55EC-4CAA-98F9-6833896D7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70E7-BCD4-4E35-9EB8-2D83F68EAFF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F4AB-55EC-4CAA-98F9-6833896D7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70E7-BCD4-4E35-9EB8-2D83F68EAFF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F4AB-55EC-4CAA-98F9-6833896D7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70E7-BCD4-4E35-9EB8-2D83F68EAFF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F4AB-55EC-4CAA-98F9-6833896D7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70E7-BCD4-4E35-9EB8-2D83F68EAFF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F4AB-55EC-4CAA-98F9-6833896D7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70E7-BCD4-4E35-9EB8-2D83F68EAFF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F4AB-55EC-4CAA-98F9-6833896D7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70E7-BCD4-4E35-9EB8-2D83F68EAFF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F4AB-55EC-4CAA-98F9-6833896D7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70E7-BCD4-4E35-9EB8-2D83F68EAFF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F4AB-55EC-4CAA-98F9-6833896D7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670E7-BCD4-4E35-9EB8-2D83F68EAFF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AF4AB-55EC-4CAA-98F9-6833896D7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Snow\Desktop\681996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Урок математики</a:t>
            </a:r>
            <a:b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2D58AD"/>
                </a:solidFill>
              </a:rPr>
              <a:t>1 класс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ivans\Desktop\snowman-wearing-h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500174"/>
            <a:ext cx="3571899" cy="392909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428728" y="264318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85918" y="264318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есяц 9"/>
          <p:cNvSpPr/>
          <p:nvPr/>
        </p:nvSpPr>
        <p:spPr>
          <a:xfrm rot="16015381">
            <a:off x="1584948" y="3068794"/>
            <a:ext cx="180842" cy="334213"/>
          </a:xfrm>
          <a:prstGeom prst="moon">
            <a:avLst>
              <a:gd name="adj" fmla="val 358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ivans\Desktop\snowman-wearing-h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00174"/>
            <a:ext cx="3571899" cy="3929090"/>
          </a:xfrm>
          <a:prstGeom prst="rect">
            <a:avLst/>
          </a:prstGeom>
          <a:noFill/>
        </p:spPr>
      </p:pic>
      <p:pic>
        <p:nvPicPr>
          <p:cNvPr id="12" name="Picture 2" descr="C:\Users\ivans\Desktop\snowman-wearing-h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71612"/>
            <a:ext cx="3571899" cy="3929090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7715272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358082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57752" y="264318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500562" y="264318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643438" y="3214686"/>
            <a:ext cx="285752" cy="1588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Месяц 21"/>
          <p:cNvSpPr/>
          <p:nvPr/>
        </p:nvSpPr>
        <p:spPr>
          <a:xfrm rot="5400000">
            <a:off x="7500958" y="3143248"/>
            <a:ext cx="142876" cy="285752"/>
          </a:xfrm>
          <a:prstGeom prst="mo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:\Users\ivans\Desktop\4GRDRA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357430"/>
            <a:ext cx="642942" cy="642942"/>
          </a:xfrm>
          <a:prstGeom prst="rect">
            <a:avLst/>
          </a:prstGeom>
          <a:noFill/>
        </p:spPr>
      </p:pic>
      <p:pic>
        <p:nvPicPr>
          <p:cNvPr id="39938" name="Picture 2" descr="C:\Users\ivans\Desktop\1638982671_14-almode-ru-p-yelka-dlya-detei-16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29"/>
          <a:stretch>
            <a:fillRect/>
          </a:stretch>
        </p:blipFill>
        <p:spPr bwMode="auto">
          <a:xfrm>
            <a:off x="5631427" y="2000240"/>
            <a:ext cx="3512573" cy="4000504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7000892" y="350043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072330" y="4857760"/>
            <a:ext cx="500066" cy="5000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643702" y="435769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643834" y="3929066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43900" y="4714884"/>
            <a:ext cx="500066" cy="4286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1096474\Desktop\snegovi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71546"/>
            <a:ext cx="6614832" cy="485778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7158" y="0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Молодцы, ребята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08" y="357166"/>
            <a:ext cx="12858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7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  <a:endParaRPr lang="ru-RU" sz="72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00958" y="357166"/>
            <a:ext cx="85725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72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357166"/>
            <a:ext cx="9286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7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72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357166"/>
            <a:ext cx="100013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  <a:endParaRPr lang="ru-RU" sz="72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357166"/>
            <a:ext cx="114300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  <a:endParaRPr lang="ru-RU" sz="72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28992" y="357166"/>
            <a:ext cx="121444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72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57166"/>
            <a:ext cx="114300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72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388" y="357166"/>
            <a:ext cx="107157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72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4071942"/>
            <a:ext cx="57150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14480" y="4071942"/>
            <a:ext cx="71438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43174" y="4071942"/>
            <a:ext cx="107157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4071942"/>
            <a:ext cx="107157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43438" y="4071942"/>
            <a:ext cx="78581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72132" y="4071942"/>
            <a:ext cx="85725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 smtClean="0">
                <a:ln w="190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7200" b="1" dirty="0">
              <a:ln w="1905">
                <a:solidFill>
                  <a:schemeClr val="tx1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00826" y="4071942"/>
            <a:ext cx="85725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00958" y="4071942"/>
            <a:ext cx="78581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53227E-6 L -0.31927 0.2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1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53227E-6 L -0.52153 0.28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1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2452 L 0.30017 0.29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1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6639 L -0.08993 0.28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1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 0.05598 L 0.36771 0.2868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11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53227E-6 L -0.20174 0.28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14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1964E-6 L 0.11024 0.2831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14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53227E-6 L 0.57326 0.286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14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096474\Desktop\snegovi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15240" y="1643050"/>
            <a:ext cx="14287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7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  <a:endParaRPr lang="ru-RU" sz="72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1643050"/>
            <a:ext cx="85725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72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1643050"/>
            <a:ext cx="9286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7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72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8016" y="1643050"/>
            <a:ext cx="100013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  <a:endParaRPr lang="ru-RU" sz="72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1643050"/>
            <a:ext cx="114300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  <a:endParaRPr lang="ru-RU" sz="72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1643050"/>
            <a:ext cx="121444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72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1643050"/>
            <a:ext cx="114300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72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57356" y="1643050"/>
            <a:ext cx="107157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72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572660" y="2428868"/>
            <a:ext cx="85725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 smtClean="0">
                <a:ln w="190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7200" b="1" dirty="0">
              <a:ln w="1905">
                <a:solidFill>
                  <a:schemeClr val="tx1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429784" y="4286256"/>
            <a:ext cx="78581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5</a:t>
            </a:r>
            <a:endParaRPr lang="ru-RU" sz="7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26" name="Picture 2" descr="C:\Users\1096474\Desktop\snegov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357694"/>
            <a:ext cx="3143240" cy="2308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6 0.01642 L -1.01892 -0.109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-0.65295 -0.369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428604"/>
            <a:ext cx="780213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8800" b="1" i="0" u="none" strike="noStrike" cap="none" normalizeH="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8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8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1   5   2   4</a:t>
            </a:r>
            <a:endParaRPr kumimoji="0" lang="ru-RU" sz="88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000240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6   5   4   3   2   1</a:t>
            </a:r>
            <a:endParaRPr lang="ru-RU" sz="8800" b="1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096474\Desktop\snegov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357694"/>
            <a:ext cx="3143240" cy="230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22861379">
            <a:off x="5364163" y="3357563"/>
            <a:ext cx="1058862" cy="1254125"/>
          </a:xfrm>
          <a:custGeom>
            <a:avLst/>
            <a:gdLst>
              <a:gd name="G0" fmla="+- 13012 0 0"/>
              <a:gd name="G1" fmla="+- 17912 0 0"/>
              <a:gd name="G2" fmla="+- 0 0 0"/>
              <a:gd name="G3" fmla="*/ 13012 1 2"/>
              <a:gd name="G4" fmla="+- G3 10800 0"/>
              <a:gd name="G5" fmla="+- 21600 13012 17912"/>
              <a:gd name="G6" fmla="+- 17912 0 0"/>
              <a:gd name="G7" fmla="*/ G6 1 2"/>
              <a:gd name="G8" fmla="*/ 17912 2 1"/>
              <a:gd name="G9" fmla="+- G8 0 21600"/>
              <a:gd name="G10" fmla="+- G5 0 G4"/>
              <a:gd name="G11" fmla="+- 13012 0 G4"/>
              <a:gd name="G12" fmla="*/ G2 G10 G11"/>
              <a:gd name="T0" fmla="*/ 17306 w 21600"/>
              <a:gd name="T1" fmla="*/ 0 h 21600"/>
              <a:gd name="T2" fmla="*/ 13012 w 21600"/>
              <a:gd name="T3" fmla="*/ 0 h 21600"/>
              <a:gd name="T4" fmla="*/ 0 w 21600"/>
              <a:gd name="T5" fmla="*/ 13012 h 21600"/>
              <a:gd name="T6" fmla="*/ 0 w 21600"/>
              <a:gd name="T7" fmla="*/ 17306 h 21600"/>
              <a:gd name="T8" fmla="*/ 0 w 21600"/>
              <a:gd name="T9" fmla="*/ 21600 h 21600"/>
              <a:gd name="T10" fmla="*/ 8956 w 21600"/>
              <a:gd name="T11" fmla="*/ 17912 h 21600"/>
              <a:gd name="T12" fmla="*/ 17912 w 21600"/>
              <a:gd name="T13" fmla="*/ 8956 h 21600"/>
              <a:gd name="T14" fmla="*/ 21600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933782" flipH="1" flipV="1">
            <a:off x="2051050" y="3141663"/>
            <a:ext cx="1173163" cy="1338262"/>
          </a:xfrm>
          <a:custGeom>
            <a:avLst/>
            <a:gdLst>
              <a:gd name="G0" fmla="+- 13012 0 0"/>
              <a:gd name="G1" fmla="+- 17912 0 0"/>
              <a:gd name="G2" fmla="+- 0 0 0"/>
              <a:gd name="G3" fmla="*/ 13012 1 2"/>
              <a:gd name="G4" fmla="+- G3 10800 0"/>
              <a:gd name="G5" fmla="+- 21600 13012 17912"/>
              <a:gd name="G6" fmla="+- 17912 0 0"/>
              <a:gd name="G7" fmla="*/ G6 1 2"/>
              <a:gd name="G8" fmla="*/ 17912 2 1"/>
              <a:gd name="G9" fmla="+- G8 0 21600"/>
              <a:gd name="G10" fmla="+- G5 0 G4"/>
              <a:gd name="G11" fmla="+- 13012 0 G4"/>
              <a:gd name="G12" fmla="*/ G2 G10 G11"/>
              <a:gd name="T0" fmla="*/ 17306 w 21600"/>
              <a:gd name="T1" fmla="*/ 0 h 21600"/>
              <a:gd name="T2" fmla="*/ 13012 w 21600"/>
              <a:gd name="T3" fmla="*/ 0 h 21600"/>
              <a:gd name="T4" fmla="*/ 0 w 21600"/>
              <a:gd name="T5" fmla="*/ 13012 h 21600"/>
              <a:gd name="T6" fmla="*/ 0 w 21600"/>
              <a:gd name="T7" fmla="*/ 17306 h 21600"/>
              <a:gd name="T8" fmla="*/ 0 w 21600"/>
              <a:gd name="T9" fmla="*/ 21600 h 21600"/>
              <a:gd name="T10" fmla="*/ 8956 w 21600"/>
              <a:gd name="T11" fmla="*/ 17912 h 21600"/>
              <a:gd name="T12" fmla="*/ 17912 w 21600"/>
              <a:gd name="T13" fmla="*/ 8956 h 21600"/>
              <a:gd name="T14" fmla="*/ 21600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3214677" y="3284538"/>
            <a:ext cx="2509847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571868" y="2060575"/>
            <a:ext cx="1647832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33"/>
          <a:stretch>
            <a:fillRect/>
          </a:stretch>
        </p:blipFill>
        <p:spPr bwMode="auto">
          <a:xfrm rot="56459583">
            <a:off x="1349375" y="3451225"/>
            <a:ext cx="993775" cy="1508125"/>
          </a:xfrm>
          <a:prstGeom prst="rect">
            <a:avLst/>
          </a:prstGeom>
          <a:noFill/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1584056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92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3684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1" name="Picture 2" descr="C:\Users\zhak\Documents\ольга\Уроки+презентации\-+ 3-обобщение\метл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9423609">
            <a:off x="4359866" y="1603799"/>
            <a:ext cx="1347788" cy="4534783"/>
          </a:xfrm>
        </p:spPr>
      </p:pic>
      <p:pic>
        <p:nvPicPr>
          <p:cNvPr id="7172" name="Picture 2" descr="C:\Users\zhak\Documents\ольга\Уроки+презентации\-+ 3-обобщение\81112071_d8b08c0f0db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11"/>
          <a:stretch>
            <a:fillRect/>
          </a:stretch>
        </p:blipFill>
        <p:spPr bwMode="auto">
          <a:xfrm>
            <a:off x="1000101" y="472674"/>
            <a:ext cx="3787800" cy="553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 descr="C:\Users\zhak\Documents\ольга\Уроки+презентации\-+ 3-обобщение\метл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00" t="58276" r="44664"/>
          <a:stretch>
            <a:fillRect/>
          </a:stretch>
        </p:blipFill>
        <p:spPr bwMode="auto">
          <a:xfrm rot="9429836">
            <a:off x="4272433" y="1653972"/>
            <a:ext cx="2762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 descr="C:\Users\zhak\Documents\ольга\Уроки+презентации\-+ 3-обобщение\81112071_d8b08c0f0dba - копия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860682">
            <a:off x="978346" y="2650034"/>
            <a:ext cx="80486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 descr="C:\Users\zhak\Documents\ольга\Уроки+презентации\-+ 3-обобщение\снежинка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620713"/>
            <a:ext cx="504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4" descr="C:\Users\zhak\Documents\ольга\Уроки+презентации\-+ 3-обобщение\снежинка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125538"/>
            <a:ext cx="50323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4" descr="C:\Users\zhak\Documents\ольга\Уроки+презентации\-+ 3-обобщение\снежинка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2060575"/>
            <a:ext cx="503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4" descr="C:\Users\zhak\Documents\ольга\Уроки+презентации\-+ 3-обобщение\снежинка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476250"/>
            <a:ext cx="50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4" descr="C:\Users\zhak\Documents\ольга\Уроки+презентации\-+ 3-обобщение\снежинка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1989138"/>
            <a:ext cx="50323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4" descr="C:\Users\zhak\Documents\ольга\Уроки+презентации\-+ 3-обобщение\снежинка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3284538"/>
            <a:ext cx="504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4" descr="C:\Users\zhak\Documents\ольга\Уроки+презентации\-+ 3-обобщение\снежинка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005263"/>
            <a:ext cx="503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821901" y="2464587"/>
            <a:ext cx="3786214" cy="200026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3" name="TextBox 17"/>
          <p:cNvSpPr txBox="1">
            <a:spLocks noChangeArrowheads="1"/>
          </p:cNvSpPr>
          <p:nvPr/>
        </p:nvSpPr>
        <p:spPr bwMode="auto">
          <a:xfrm>
            <a:off x="6215074" y="2857496"/>
            <a:ext cx="19159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 см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14348" y="428604"/>
            <a:ext cx="1357322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71934" y="2500306"/>
            <a:ext cx="1285884" cy="12858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14348" y="4357694"/>
            <a:ext cx="1285884" cy="128588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286644" y="428604"/>
            <a:ext cx="1357322" cy="12858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86644" y="4500570"/>
            <a:ext cx="1285884" cy="121444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71538" y="571480"/>
            <a:ext cx="642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3834" y="4572008"/>
            <a:ext cx="500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4429132"/>
            <a:ext cx="500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562" y="2571744"/>
            <a:ext cx="428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2396" y="571480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4</a:t>
            </a:r>
            <a:endParaRPr lang="ru-RU" sz="6600" b="1" dirty="0"/>
          </a:p>
        </p:txBody>
      </p:sp>
      <p:pic>
        <p:nvPicPr>
          <p:cNvPr id="15" name="Picture 2" descr="C:\Users\1096474\Desktop\snegov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5572140"/>
            <a:ext cx="1586809" cy="1165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:\Users\ivans\Desktop\4GRDRA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785794"/>
            <a:ext cx="857256" cy="857256"/>
          </a:xfrm>
          <a:prstGeom prst="rect">
            <a:avLst/>
          </a:prstGeom>
          <a:noFill/>
        </p:spPr>
      </p:pic>
      <p:pic>
        <p:nvPicPr>
          <p:cNvPr id="39938" name="Picture 2" descr="C:\Users\ivans\Desktop\1638982671_14-almode-ru-p-yelka-dlya-detei-16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29"/>
          <a:stretch>
            <a:fillRect/>
          </a:stretch>
        </p:blipFill>
        <p:spPr bwMode="auto">
          <a:xfrm>
            <a:off x="1714480" y="23639"/>
            <a:ext cx="6000792" cy="6834361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929058" y="2643182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00562" y="5000636"/>
            <a:ext cx="642942" cy="6429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86116" y="407194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14942" y="3429000"/>
            <a:ext cx="642942" cy="64294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43636" y="4857760"/>
            <a:ext cx="642942" cy="6429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1096474\Desktop\snegovi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572008"/>
            <a:ext cx="2918275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56</Words>
  <Application>Microsoft Office PowerPoint</Application>
  <PresentationFormat>Экран (4:3)</PresentationFormat>
  <Paragraphs>38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Урок математики </vt:lpstr>
      <vt:lpstr>Слайд 2</vt:lpstr>
      <vt:lpstr>Слайд 3</vt:lpstr>
      <vt:lpstr>Слайд 4</vt:lpstr>
      <vt:lpstr>Слайд 5</vt:lpstr>
      <vt:lpstr>Слайд 6</vt:lpstr>
      <vt:lpstr> 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</dc:title>
  <dc:creator>Snow</dc:creator>
  <cp:lastModifiedBy>Иван Труханов</cp:lastModifiedBy>
  <cp:revision>38</cp:revision>
  <dcterms:created xsi:type="dcterms:W3CDTF">2016-01-17T09:45:12Z</dcterms:created>
  <dcterms:modified xsi:type="dcterms:W3CDTF">2022-12-12T13:59:55Z</dcterms:modified>
</cp:coreProperties>
</file>