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76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FCC"/>
    <a:srgbClr val="66FF66"/>
    <a:srgbClr val="CCFFCC"/>
    <a:srgbClr val="66FF33"/>
    <a:srgbClr val="219797"/>
    <a:srgbClr val="E3CD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300FE1-D223-47C8-8EEF-86EB375E0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3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0BADFE-4BBF-4DE5-B444-41065110E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383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BADFE-4BBF-4DE5-B444-41065110EFC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9C3F39-05F3-4AD7-93C6-22CA7AF2F8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16ED2-3354-426F-A62B-AF6ECA9E86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D92E6F88-4251-42DC-989F-510020EC94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BED1D9-79AA-4EFC-A1AD-CD18BABFC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5A5560-D473-4BF6-A576-E8C45CA3B3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B2175466-1A9B-477D-B616-A687F029E0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50B4966-A00C-4987-A7D4-8FF94A36BB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E9DAC3-A974-4843-89A7-23813AD57A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BE91A8-9151-4C7E-8D4A-C80BC88163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9FA687-B009-4DA3-B7BA-9B5D888A09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DBEFE50-83CB-4054-A7E2-BFC9CDE093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CED8E6-F966-447E-B78B-212146C31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0"/>
            <a:ext cx="5976664" cy="1916832"/>
          </a:xfrm>
        </p:spPr>
        <p:txBody>
          <a:bodyPr/>
          <a:lstStyle/>
          <a:p>
            <a:r>
              <a:rPr lang="ru-RU" sz="4000" b="1" dirty="0" smtClean="0"/>
              <a:t>Удивительный край Северная Осетия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avatars.dzeninfra.ru/get-zen_doc/1640581/pub_5db169173d873600ae683773_5db1801598930900ad055c58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7848872" cy="357877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Лесной кот</a:t>
            </a:r>
            <a:endParaRPr lang="ru-RU" sz="5400" dirty="0"/>
          </a:p>
        </p:txBody>
      </p:sp>
      <p:pic>
        <p:nvPicPr>
          <p:cNvPr id="37890" name="Picture 2" descr="https://avatars.dzeninfra.ru/get-zen_doc/1062011/pub_5db169173d873600ae683773_5db1798ae6e8ef00b18f4f52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8136904" cy="330594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Забавные Ми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352928" cy="583574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Лесной вол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352928" cy="582622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82" name="Picture 6" descr=" Это очень красивые, крупные (до 1 тонны весом) спокойные травоядные животны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5"/>
            <a:ext cx="8568952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прекрасные горы</a:t>
            </a:r>
            <a:endParaRPr lang="ru-RU" dirty="0"/>
          </a:p>
        </p:txBody>
      </p:sp>
      <p:pic>
        <p:nvPicPr>
          <p:cNvPr id="38914" name="Picture 2" descr="Прекрасные горы Северной Осет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48000"/>
            <a:ext cx="9036496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Гора Казбек</a:t>
            </a:r>
            <a:endParaRPr lang="ru-RU" dirty="0"/>
          </a:p>
        </p:txBody>
      </p:sp>
      <p:pic>
        <p:nvPicPr>
          <p:cNvPr id="39938" name="Picture 2" descr="https://avatars.dzeninfra.ru/get-zen_doc/1577780/pub_5db169173d873600ae683773_5db173e88600e100b133d2ff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25016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Данная гора является самой высокой горой в этой местности. Ее высота составляет 5033 м. Эту красавицу можно увидеть на границе Грузии и Северной Осетии. Возможно Вы задавали себе вопрос: " Почему гора называется именно Казбек?"</a:t>
            </a:r>
          </a:p>
          <a:p>
            <a:r>
              <a:rPr lang="ru-RU" dirty="0" smtClean="0"/>
              <a:t>А все потому что был такой князь Казбек, который имел во владении небольшое поселение возле горы. Отсюда и пошло ее название.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Лысая Гора</a:t>
            </a:r>
            <a:endParaRPr lang="ru-RU" dirty="0"/>
          </a:p>
        </p:txBody>
      </p:sp>
      <p:pic>
        <p:nvPicPr>
          <p:cNvPr id="40962" name="Picture 2" descr="https://avatars.dzeninfra.ru/get-zen_doc/1862846/pub_5db169173d873600ae683773_5db174700ce57b00adb825cc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9036496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443841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Лысая гора по сравнению с Казбеком намного ниже и она относится к самому низкому Хребту. Высота лысой горы всего 1038 м. Она находится на самой окраине столицы Северной Осетии , столице региона - Владикавказ.</a:t>
            </a:r>
          </a:p>
          <a:p>
            <a:r>
              <a:rPr lang="ru-RU" dirty="0" smtClean="0"/>
              <a:t>Сама гора красивая, вся покрыта лесами и достаточно густыми, но ее верхняя часть абсолютно пустая. Отсюда и произошло название горы - лысая.</a:t>
            </a:r>
          </a:p>
          <a:p>
            <a:r>
              <a:rPr lang="ru-RU" dirty="0" smtClean="0"/>
              <a:t>С горы можно наблюдать прекрасный вид: село, красивые поля и вообще завораживающий вид.</a:t>
            </a:r>
            <a:endParaRPr lang="ru-RU" dirty="0"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548680"/>
            <a:ext cx="7478216" cy="18722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границе между Северной Осетией и республикой Ингушетия находится так называемая Столовая гора. Она немного выше, чем лысая гора. Ее высота составляет 3003 м. Самое интересное , что ее можно увидеть со всех сторон, где бы Вы ни находились в республике.</a:t>
            </a:r>
          </a:p>
          <a:p>
            <a:r>
              <a:rPr lang="ru-RU" dirty="0" smtClean="0"/>
              <a:t>Ее очень любят туристы, которые приезжают, ведь на ней можно наслаждаться прекрасным видом лиственных лесов и альпийских лугов.</a:t>
            </a:r>
          </a:p>
          <a:p>
            <a:endParaRPr lang="ru-RU" dirty="0"/>
          </a:p>
        </p:txBody>
      </p:sp>
      <p:pic>
        <p:nvPicPr>
          <p:cNvPr id="43010" name="Picture 2" descr="https://avatars.dzeninfra.ru/get-zen_doc/1887445/pub_5db169173d873600ae683773_5db174dadf944400b12089f4/scale_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67818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Полезные ископаемые</a:t>
            </a:r>
            <a:endParaRPr lang="ru-RU" dirty="0"/>
          </a:p>
        </p:txBody>
      </p:sp>
      <p:pic>
        <p:nvPicPr>
          <p:cNvPr id="44034" name="Picture 2" descr="Добыча полезных ископаемых в Северной Осет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704856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76672"/>
            <a:ext cx="8046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Удивительно!!! Насколько прекрасна и богата Северная Осетия своими дарами природы и природными ресурсами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476672"/>
            <a:ext cx="7543800" cy="20162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Республика Северная Осетия-Алания богата полезными ископаемыми. Осуществляется добыча полиметаллических руд. За то время сколько добывается это полезное ископаемое уже появилось более 100.000 отвалов. Их невозможно перевозить по причине дорогой транспортировки.</a:t>
            </a:r>
            <a:endParaRPr lang="ru-RU" dirty="0"/>
          </a:p>
        </p:txBody>
      </p:sp>
      <p:pic>
        <p:nvPicPr>
          <p:cNvPr id="46082" name="Picture 2" descr="Добыча полиметаллических 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124744"/>
            <a:ext cx="7543800" cy="34472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Скалистом Хребте добываются такие полезные ископаемые, как руда, свинец и цинк. Говорят, что даже находили в определенных местах залежи руд ртути, урана, золота и серебра.</a:t>
            </a:r>
          </a:p>
          <a:p>
            <a:r>
              <a:rPr lang="ru-RU" dirty="0" smtClean="0"/>
              <a:t>Имеются запасы доломитов, известняков. Есть месторождения песков, глины и вулканического пепла.</a:t>
            </a:r>
          </a:p>
          <a:p>
            <a:r>
              <a:rPr lang="ru-RU" dirty="0" smtClean="0"/>
              <a:t>Уважаемые читатели моего канала, </a:t>
            </a:r>
            <a:r>
              <a:rPr lang="ru-RU" u="sng" dirty="0" smtClean="0"/>
              <a:t>если вам нравиться</a:t>
            </a:r>
            <a:r>
              <a:rPr lang="ru-RU" dirty="0" smtClean="0"/>
              <a:t> данный </a:t>
            </a:r>
            <a:r>
              <a:rPr lang="ru-RU" dirty="0" err="1" smtClean="0"/>
              <a:t>контент</a:t>
            </a:r>
            <a:r>
              <a:rPr lang="ru-RU" dirty="0" smtClean="0"/>
              <a:t>, поделитесь им в сети, подписывайтесь на этот канал, оцените статью </a:t>
            </a:r>
            <a:r>
              <a:rPr lang="ru-RU" dirty="0" err="1" smtClean="0"/>
              <a:t>лайком</a:t>
            </a:r>
            <a:r>
              <a:rPr lang="ru-RU" dirty="0" smtClean="0"/>
              <a:t>, напишите свой отзыв. Спасибо вам большое!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685800"/>
            <a:ext cx="7543800" cy="2383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Почва в Северной Осетии достаточно разнообразна. Например, сюда входят горно-луговая почва, ну и как же не обойтись без чернозёмов.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Почвы Северной Осет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7128792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avatars.dzeninfra.ru/get-zen_doc/1705407/pub_5db169173d873600ae683773_5db17d655d636200af112de0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0932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88640"/>
            <a:ext cx="7543800" cy="2088232"/>
          </a:xfrm>
        </p:spPr>
        <p:txBody>
          <a:bodyPr/>
          <a:lstStyle/>
          <a:p>
            <a:r>
              <a:rPr lang="ru-RU" dirty="0" smtClean="0"/>
              <a:t>В той части региона, где преобладает засушливый климат можно встретить каштановую почву.</a:t>
            </a:r>
            <a:endParaRPr lang="ru-RU" dirty="0"/>
          </a:p>
        </p:txBody>
      </p:sp>
      <p:pic>
        <p:nvPicPr>
          <p:cNvPr id="32770" name="Picture 2" descr="Каштановая поч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352928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685800"/>
            <a:ext cx="7543800" cy="30312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Такой вид почв имеет коричневый оттенок и имеет внутри себе максимальное количество тех веществ, которые ее питают.</a:t>
            </a:r>
          </a:p>
          <a:p>
            <a:r>
              <a:rPr lang="ru-RU" dirty="0" smtClean="0"/>
              <a:t>На территории так называемой Осетинской равнины распространены карбонатные черноземы, которые внутри себя содержат углекислый кальций.</a:t>
            </a:r>
          </a:p>
          <a:p>
            <a:r>
              <a:rPr lang="ru-RU" dirty="0" smtClean="0"/>
              <a:t>В центральной части равнины Вы сможете увидеть луговые и аллювиальные почвы.</a:t>
            </a:r>
          </a:p>
          <a:p>
            <a:endParaRPr lang="ru-RU" dirty="0"/>
          </a:p>
        </p:txBody>
      </p:sp>
      <p:pic>
        <p:nvPicPr>
          <p:cNvPr id="33794" name="Picture 2" descr="https://avatars.dzeninfra.ru/get-zen_doc/22526/pub_5db169173d873600ae683773_5db17ebc3f548700ac5b10e6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7560840" cy="317182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604448" cy="2736304"/>
          </a:xfrm>
        </p:spPr>
        <p:txBody>
          <a:bodyPr>
            <a:normAutofit/>
          </a:bodyPr>
          <a:lstStyle/>
          <a:p>
            <a:r>
              <a:rPr lang="ru-RU" b="1" dirty="0" smtClean="0"/>
              <a:t>Растительный мир республики Северная Осетия</a:t>
            </a:r>
          </a:p>
          <a:p>
            <a:r>
              <a:rPr lang="ru-RU" dirty="0" smtClean="0"/>
              <a:t>В регионе Северная Осетия очень богатая растительность. Это можно доказать разнообразием трав. Растительность преобладает степная и также есть в альпийских лугах.</a:t>
            </a:r>
          </a:p>
          <a:p>
            <a:endParaRPr lang="ru-RU" dirty="0"/>
          </a:p>
        </p:txBody>
      </p:sp>
      <p:pic>
        <p:nvPicPr>
          <p:cNvPr id="34818" name="Picture 2" descr="https://avatars.dzeninfra.ru/get-zen_doc/1887445/pub_5db169173d873600ae683773_5db17ba0118d7f00c3034d9f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16632"/>
            <a:ext cx="7543800" cy="15841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Около 22% всей территории это леса. Большая часть территории покрыта широколиственными лесами. Кроме того, что в лесах преобладает бук, также есть такие деревья, как </a:t>
            </a:r>
            <a:r>
              <a:rPr lang="ru-RU" sz="2000" dirty="0" err="1" smtClean="0"/>
              <a:t>граб,клен</a:t>
            </a:r>
            <a:r>
              <a:rPr lang="ru-RU" sz="2000" dirty="0" smtClean="0"/>
              <a:t> и другие виды деревьев.</a:t>
            </a:r>
            <a:endParaRPr lang="ru-RU" sz="2000" dirty="0"/>
          </a:p>
        </p:txBody>
      </p:sp>
      <p:pic>
        <p:nvPicPr>
          <p:cNvPr id="35842" name="Picture 2" descr="https://avatars.dzeninfra.ru/get-zen_doc/1601070/pub_5db169173d873600ae683773_5db17c15bc251400ae3f26bd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83525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6860232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Животный мир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Животный мир достаточно уникален и разнообразен. Постоянными обитателями Северной Осетии являются лесной кот, рысь, медведь, волк и другие живые существа.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Животный мир Северной Осет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7776864" cy="318482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7db2c23a64e33618cf23fe2774f46223dfa604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146</TotalTime>
  <Words>506</Words>
  <Application>Microsoft Office PowerPoint</Application>
  <PresentationFormat>Экран (4:3)</PresentationFormat>
  <Paragraphs>31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Удивительный край Северная Осетия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Животный мир </vt:lpstr>
      <vt:lpstr>Слайд 10</vt:lpstr>
      <vt:lpstr>Слайд 11</vt:lpstr>
      <vt:lpstr>Слайд 12</vt:lpstr>
      <vt:lpstr>Слайд 13</vt:lpstr>
      <vt:lpstr>Наши прекрасные горы</vt:lpstr>
      <vt:lpstr>Гора Казбек</vt:lpstr>
      <vt:lpstr>Слайд 16</vt:lpstr>
      <vt:lpstr>Лысая Гора</vt:lpstr>
      <vt:lpstr>Слайд 18</vt:lpstr>
      <vt:lpstr>Полезные ископаемые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starostina</dc:creator>
  <cp:lastModifiedBy>Ирина</cp:lastModifiedBy>
  <cp:revision>31</cp:revision>
  <dcterms:created xsi:type="dcterms:W3CDTF">2010-02-03T15:39:09Z</dcterms:created>
  <dcterms:modified xsi:type="dcterms:W3CDTF">2023-01-06T09:14:36Z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TC010721371049</vt:lpwstr>
  </property>
</Properties>
</file>