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70" r:id="rId4"/>
    <p:sldId id="259" r:id="rId5"/>
    <p:sldId id="271" r:id="rId6"/>
    <p:sldId id="263" r:id="rId7"/>
    <p:sldId id="264" r:id="rId8"/>
    <p:sldId id="275" r:id="rId9"/>
    <p:sldId id="266" r:id="rId10"/>
    <p:sldId id="274" r:id="rId11"/>
    <p:sldId id="257" r:id="rId12"/>
    <p:sldId id="262" r:id="rId13"/>
    <p:sldId id="267" r:id="rId14"/>
    <p:sldId id="272" r:id="rId15"/>
    <p:sldId id="268" r:id="rId16"/>
    <p:sldId id="261" r:id="rId17"/>
    <p:sldId id="265" r:id="rId18"/>
    <p:sldId id="273" r:id="rId19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24" autoAdjust="0"/>
    <p:restoredTop sz="94660"/>
  </p:normalViewPr>
  <p:slideViewPr>
    <p:cSldViewPr snapToGrid="0">
      <p:cViewPr varScale="1">
        <p:scale>
          <a:sx n="92" d="100"/>
          <a:sy n="92" d="100"/>
        </p:scale>
        <p:origin x="114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F9D8-42CA-4AAD-8842-BC4B3A211FB8}" type="datetimeFigureOut">
              <a:rPr lang="ru-RU" smtClean="0"/>
              <a:t>04.01.2023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92F4-C483-4004-8110-28F013B42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69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F9D8-42CA-4AAD-8842-BC4B3A211FB8}" type="datetimeFigureOut">
              <a:rPr lang="ru-RU" smtClean="0"/>
              <a:t>04.01.2023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92F4-C483-4004-8110-28F013B42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34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F9D8-42CA-4AAD-8842-BC4B3A211FB8}" type="datetimeFigureOut">
              <a:rPr lang="ru-RU" smtClean="0"/>
              <a:t>04.01.2023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92F4-C483-4004-8110-28F013B42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44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F9D8-42CA-4AAD-8842-BC4B3A211FB8}" type="datetimeFigureOut">
              <a:rPr lang="ru-RU" smtClean="0"/>
              <a:t>04.01.2023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92F4-C483-4004-8110-28F013B42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55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F9D8-42CA-4AAD-8842-BC4B3A211FB8}" type="datetimeFigureOut">
              <a:rPr lang="ru-RU" smtClean="0"/>
              <a:t>04.01.2023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92F4-C483-4004-8110-28F013B42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44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F9D8-42CA-4AAD-8842-BC4B3A211FB8}" type="datetimeFigureOut">
              <a:rPr lang="ru-RU" smtClean="0"/>
              <a:t>04.01.2023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92F4-C483-4004-8110-28F013B42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06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F9D8-42CA-4AAD-8842-BC4B3A211FB8}" type="datetimeFigureOut">
              <a:rPr lang="ru-RU" smtClean="0"/>
              <a:t>04.01.2023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92F4-C483-4004-8110-28F013B42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02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F9D8-42CA-4AAD-8842-BC4B3A211FB8}" type="datetimeFigureOut">
              <a:rPr lang="ru-RU" smtClean="0"/>
              <a:t>04.01.2023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92F4-C483-4004-8110-28F013B42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07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F9D8-42CA-4AAD-8842-BC4B3A211FB8}" type="datetimeFigureOut">
              <a:rPr lang="ru-RU" smtClean="0"/>
              <a:t>04.01.2023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92F4-C483-4004-8110-28F013B42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7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F9D8-42CA-4AAD-8842-BC4B3A211FB8}" type="datetimeFigureOut">
              <a:rPr lang="ru-RU" smtClean="0"/>
              <a:t>04.01.2023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92F4-C483-4004-8110-28F013B42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9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F9D8-42CA-4AAD-8842-BC4B3A211FB8}" type="datetimeFigureOut">
              <a:rPr lang="ru-RU" smtClean="0"/>
              <a:t>04.01.2023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92F4-C483-4004-8110-28F013B42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46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2F9D8-42CA-4AAD-8842-BC4B3A211FB8}" type="datetimeFigureOut">
              <a:rPr lang="ru-RU" smtClean="0"/>
              <a:t>04.01.2023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192F4-C483-4004-8110-28F013B422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5704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vortex dir="r"/>
      </p:transition>
    </mc:Choice>
    <mc:Fallback xmlns="">
      <p:transition spd="slow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1.wdp"/><Relationship Id="rId7" Type="http://schemas.openxmlformats.org/officeDocument/2006/relationships/image" Target="../media/image4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jp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microsoft.com/office/2007/relationships/hdphoto" Target="../media/hdphoto1.wdp"/><Relationship Id="rId7" Type="http://schemas.openxmlformats.org/officeDocument/2006/relationships/image" Target="../media/image5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g"/><Relationship Id="rId9" Type="http://schemas.openxmlformats.org/officeDocument/2006/relationships/image" Target="../media/image59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microsoft.com/office/2007/relationships/hdphoto" Target="../media/hdphoto1.wdp"/><Relationship Id="rId7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microsoft.com/office/2007/relationships/hdphoto" Target="../media/hdphoto1.wdp"/><Relationship Id="rId7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11" Type="http://schemas.openxmlformats.org/officeDocument/2006/relationships/image" Target="../media/image41.jpg"/><Relationship Id="rId5" Type="http://schemas.openxmlformats.org/officeDocument/2006/relationships/image" Target="../media/image35.jpg"/><Relationship Id="rId10" Type="http://schemas.openxmlformats.org/officeDocument/2006/relationships/image" Target="../media/image40.png"/><Relationship Id="rId4" Type="http://schemas.openxmlformats.org/officeDocument/2006/relationships/image" Target="../media/image34.jp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mtClean="0"/>
              <a:t>Фотоальбом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mtClean="0"/>
              <a:t>Николай Иващенко</a:t>
            </a:r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5851" y="335835"/>
            <a:ext cx="624029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Внеклассное мероприятие </a:t>
            </a:r>
          </a:p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Донбасс – сердце </a:t>
            </a:r>
          </a:p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России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29500" y="5165209"/>
            <a:ext cx="4468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Подготовила: Иващенко Майя Викторовна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Педагог </a:t>
            </a:r>
            <a:r>
              <a:rPr lang="ru-RU" dirty="0">
                <a:solidFill>
                  <a:srgbClr val="FF0000"/>
                </a:solidFill>
              </a:rPr>
              <a:t>дополнительного образования ГБУЗ «ДБС №29 </a:t>
            </a:r>
            <a:r>
              <a:rPr lang="ru-RU" dirty="0" smtClean="0">
                <a:solidFill>
                  <a:srgbClr val="FF0000"/>
                </a:solidFill>
              </a:rPr>
              <a:t>ДЗМ»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Москва, 2022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76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vortex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540" y="164162"/>
            <a:ext cx="2270415" cy="2848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413619" y="2975243"/>
            <a:ext cx="1731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Иосиф Кобзон </a:t>
            </a:r>
          </a:p>
          <a:p>
            <a:pPr algn="ctr"/>
            <a:r>
              <a:rPr lang="ru-RU" dirty="0" smtClean="0"/>
              <a:t>певец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116" y="3012317"/>
            <a:ext cx="2289462" cy="28939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7317" y="5892355"/>
            <a:ext cx="2310584" cy="7681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506" y="159841"/>
            <a:ext cx="2292978" cy="2856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7895" y="3006627"/>
            <a:ext cx="2816596" cy="7742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461" y="2975243"/>
            <a:ext cx="2268834" cy="2834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5685" y="5860472"/>
            <a:ext cx="1963082" cy="7742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259" y="128634"/>
            <a:ext cx="2336746" cy="29192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9570663" y="3047843"/>
            <a:ext cx="2091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Нонна Мордюкова </a:t>
            </a:r>
          </a:p>
          <a:p>
            <a:pPr algn="ctr"/>
            <a:r>
              <a:rPr lang="ru-RU" dirty="0" smtClean="0"/>
              <a:t>актриса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184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vortex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-3759"/>
            <a:ext cx="126492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18" y="123181"/>
            <a:ext cx="4943503" cy="32702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723" y="70952"/>
            <a:ext cx="4943503" cy="32702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54" y="3520348"/>
            <a:ext cx="4943503" cy="3250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723" y="3507537"/>
            <a:ext cx="4943503" cy="3250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3612323" y="237310"/>
            <a:ext cx="44038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Украина – </a:t>
            </a:r>
            <a:endParaRPr lang="ru-RU" sz="40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жителям </a:t>
            </a:r>
            <a:r>
              <a:rPr lang="ru-RU" sz="4000" b="1" dirty="0" smtClean="0">
                <a:solidFill>
                  <a:srgbClr val="FF0000"/>
                </a:solidFill>
              </a:rPr>
              <a:t>Донбасса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47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vortex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4" y="377093"/>
            <a:ext cx="3920837" cy="3009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340" y="103909"/>
            <a:ext cx="3920837" cy="2682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4" y="3508049"/>
            <a:ext cx="4005697" cy="2853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177" y="377092"/>
            <a:ext cx="3969326" cy="3009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222" y="3681451"/>
            <a:ext cx="3841555" cy="3009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036" y="3490244"/>
            <a:ext cx="3977018" cy="2870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" name="TextBox 23"/>
          <p:cNvSpPr txBox="1"/>
          <p:nvPr/>
        </p:nvSpPr>
        <p:spPr>
          <a:xfrm>
            <a:off x="4041481" y="2830741"/>
            <a:ext cx="3564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Донбасс в огне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11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vortex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6" y="265644"/>
            <a:ext cx="4426527" cy="2997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445" y="194410"/>
            <a:ext cx="4584126" cy="3068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613" y="3359117"/>
            <a:ext cx="5974773" cy="3374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TextBox 19"/>
          <p:cNvSpPr txBox="1"/>
          <p:nvPr/>
        </p:nvSpPr>
        <p:spPr>
          <a:xfrm>
            <a:off x="4777223" y="654628"/>
            <a:ext cx="22686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Дети Донбасса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79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vortex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9" y="236625"/>
            <a:ext cx="5122718" cy="2860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863" y="2449887"/>
            <a:ext cx="5091546" cy="3419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728" y="437514"/>
            <a:ext cx="5091546" cy="3419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1555173" y="5869763"/>
            <a:ext cx="8409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Донбасс выбирает Россию!</a:t>
            </a:r>
            <a:endParaRPr lang="ru-RU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68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vortex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58" y="33851"/>
            <a:ext cx="5039591" cy="3309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58" y="3399235"/>
            <a:ext cx="4920344" cy="3230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468" y="164169"/>
            <a:ext cx="5039591" cy="31796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749" y="3501736"/>
            <a:ext cx="5131030" cy="31983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/>
          <p:cNvSpPr txBox="1"/>
          <p:nvPr/>
        </p:nvSpPr>
        <p:spPr>
          <a:xfrm>
            <a:off x="3536492" y="164169"/>
            <a:ext cx="4257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Помощь Донбассу от России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77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vortex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7" y="623454"/>
            <a:ext cx="4907972" cy="3827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633" y="665017"/>
            <a:ext cx="4907972" cy="37857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627" y="3106881"/>
            <a:ext cx="5413664" cy="35071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2081613" y="15585"/>
            <a:ext cx="7370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Волонтерское движение</a:t>
            </a:r>
            <a:endParaRPr lang="ru-RU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97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vortex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69" y="173977"/>
            <a:ext cx="4197927" cy="3002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363" y="175348"/>
            <a:ext cx="4197927" cy="3099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/>
          <p:cNvSpPr txBox="1"/>
          <p:nvPr/>
        </p:nvSpPr>
        <p:spPr>
          <a:xfrm>
            <a:off x="1361017" y="5881256"/>
            <a:ext cx="94699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Россия принимает беженцев из Донбасса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873" y="2423996"/>
            <a:ext cx="4662056" cy="3214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5542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vortex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523" y="243719"/>
            <a:ext cx="5372100" cy="3200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2244436" y="4646651"/>
            <a:ext cx="6473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91" y="228598"/>
            <a:ext cx="4617027" cy="3200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936" y="2932151"/>
            <a:ext cx="4374573" cy="35952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6464877" y="4910196"/>
            <a:ext cx="5309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Восстановление Донбасса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15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vortex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488" y="667616"/>
            <a:ext cx="4836103" cy="5972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3" y="301335"/>
            <a:ext cx="5455227" cy="5953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3301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vortex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8" y="118486"/>
            <a:ext cx="3546763" cy="2034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964" y="48121"/>
            <a:ext cx="3519055" cy="2175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986" y="55054"/>
            <a:ext cx="3248323" cy="2175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05" y="4492099"/>
            <a:ext cx="3519054" cy="2189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792" y="4505458"/>
            <a:ext cx="3616038" cy="2189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889" y="2285269"/>
            <a:ext cx="3255819" cy="2230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42" y="1798856"/>
            <a:ext cx="2700482" cy="27066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779" y="4603747"/>
            <a:ext cx="3616038" cy="20907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072" y="1869647"/>
            <a:ext cx="5361707" cy="29627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2985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vortex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501" y="3411677"/>
            <a:ext cx="4821608" cy="28367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01" y="242452"/>
            <a:ext cx="4821608" cy="2805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1128" y="3411677"/>
            <a:ext cx="4727970" cy="28367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128" y="242452"/>
            <a:ext cx="4727970" cy="2694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564" y="1827936"/>
            <a:ext cx="4752109" cy="30497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1871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vortex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86" y="131619"/>
            <a:ext cx="5269923" cy="3186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9" y="3196936"/>
            <a:ext cx="5458691" cy="3317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5777346" y="1233054"/>
            <a:ext cx="5140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Край  угля, металла и машиностроения 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31" y="3473941"/>
            <a:ext cx="5269923" cy="3111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448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vortex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4" y="251012"/>
            <a:ext cx="4946073" cy="34880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548" y="897287"/>
            <a:ext cx="4928757" cy="3502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27" y="2740073"/>
            <a:ext cx="4946073" cy="34880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63" y="2987646"/>
            <a:ext cx="4946074" cy="34880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5638801" y="161073"/>
            <a:ext cx="5806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Донецк – столица ДНР 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61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vortex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2" y="651163"/>
            <a:ext cx="4765965" cy="3006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2" y="3721678"/>
            <a:ext cx="4765965" cy="2996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172" y="670995"/>
            <a:ext cx="5025303" cy="3006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173" y="3721678"/>
            <a:ext cx="5035123" cy="3060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/>
          <p:cNvSpPr txBox="1"/>
          <p:nvPr/>
        </p:nvSpPr>
        <p:spPr>
          <a:xfrm>
            <a:off x="2279535" y="-118260"/>
            <a:ext cx="71222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Край боевой и воинской славы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20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vortex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426" y="545523"/>
            <a:ext cx="4852554" cy="30653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33" y="545524"/>
            <a:ext cx="4852554" cy="30653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22" y="3647862"/>
            <a:ext cx="4852555" cy="3065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078" y="3647863"/>
            <a:ext cx="4852555" cy="30653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/>
          <p:cNvSpPr txBox="1"/>
          <p:nvPr/>
        </p:nvSpPr>
        <p:spPr>
          <a:xfrm>
            <a:off x="2399003" y="-74042"/>
            <a:ext cx="7606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 богатство Донбасса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07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vortex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2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1" y="1511528"/>
            <a:ext cx="2265219" cy="2722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285" y="3394020"/>
            <a:ext cx="2265219" cy="2722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60961" y="343095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Архип Куинджи</a:t>
            </a:r>
          </a:p>
          <a:p>
            <a:pPr algn="ctr"/>
            <a:r>
              <a:rPr lang="ru-RU" dirty="0" smtClean="0"/>
              <a:t>художник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707264" y="6019781"/>
            <a:ext cx="1925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Георгий Седов </a:t>
            </a:r>
          </a:p>
          <a:p>
            <a:pPr algn="ctr"/>
            <a:r>
              <a:rPr lang="ru-RU" dirty="0" smtClean="0"/>
              <a:t>полярный исследователь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834" y="3564763"/>
            <a:ext cx="2287164" cy="2722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597" y="1558182"/>
            <a:ext cx="2265219" cy="2848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TextBox 19"/>
          <p:cNvSpPr txBox="1"/>
          <p:nvPr/>
        </p:nvSpPr>
        <p:spPr>
          <a:xfrm>
            <a:off x="10010070" y="6149420"/>
            <a:ext cx="1648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Леонид Быков </a:t>
            </a:r>
          </a:p>
          <a:p>
            <a:pPr algn="ctr"/>
            <a:r>
              <a:rPr lang="ru-RU" dirty="0" smtClean="0"/>
              <a:t>актер</a:t>
            </a:r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866" y="1511528"/>
            <a:ext cx="2287164" cy="2710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0403" y="3459688"/>
            <a:ext cx="2432515" cy="77425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7563" y="3704847"/>
            <a:ext cx="2658086" cy="76816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750" y="3552028"/>
            <a:ext cx="2287164" cy="2882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" name="TextBox 34"/>
          <p:cNvSpPr txBox="1"/>
          <p:nvPr/>
        </p:nvSpPr>
        <p:spPr>
          <a:xfrm>
            <a:off x="6050980" y="6035713"/>
            <a:ext cx="2089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Георгий Береговой </a:t>
            </a:r>
          </a:p>
          <a:p>
            <a:pPr algn="ctr"/>
            <a:r>
              <a:rPr lang="ru-RU" dirty="0" smtClean="0"/>
              <a:t>Летчик-космонавт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791294" y="0"/>
            <a:ext cx="37300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Знаменитые люди Донбасса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73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vortex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0" grpId="0"/>
      <p:bldP spid="3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1263</TotalTime>
  <Words>93</Words>
  <Application>Microsoft Office PowerPoint</Application>
  <PresentationFormat>Широкоэкранный</PresentationFormat>
  <Paragraphs>34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Times New Roman</vt:lpstr>
      <vt:lpstr>Тема Office</vt:lpstr>
      <vt:lpstr>Фотоальбом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Николай Иващенко</dc:creator>
  <cp:lastModifiedBy>Пользователь</cp:lastModifiedBy>
  <cp:revision>53</cp:revision>
  <dcterms:created xsi:type="dcterms:W3CDTF">2022-12-22T18:24:32Z</dcterms:created>
  <dcterms:modified xsi:type="dcterms:W3CDTF">2023-01-04T11:12:07Z</dcterms:modified>
</cp:coreProperties>
</file>