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8" r:id="rId4"/>
    <p:sldId id="261" r:id="rId5"/>
    <p:sldId id="265" r:id="rId6"/>
    <p:sldId id="259" r:id="rId7"/>
    <p:sldId id="260" r:id="rId8"/>
    <p:sldId id="263" r:id="rId9"/>
    <p:sldId id="264" r:id="rId10"/>
    <p:sldId id="266" r:id="rId11"/>
    <p:sldId id="267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110" d="100"/>
          <a:sy n="110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3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8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4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6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88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1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0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6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1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5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9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0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8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8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20279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Презентация на </a:t>
            </a:r>
            <a:r>
              <a:rPr lang="ru-RU" dirty="0" smtClean="0">
                <a:latin typeface="Georgia" pitchFamily="18" charset="0"/>
              </a:rPr>
              <a:t>тему: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«МИР НАСЕКОМЫХ»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22413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Подготовила:</a:t>
            </a:r>
          </a:p>
          <a:p>
            <a:pPr algn="r"/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воспитатель Елисеева О.С.</a:t>
            </a:r>
            <a:endParaRPr lang="ru-RU" sz="2000" dirty="0">
              <a:solidFill>
                <a:srgbClr val="33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Самые прожорливые хищники планеты. Их добыча по весу    в несколько раз больше  самого насекомого. Очень быстро летают.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2530" name="Picture 2" descr="http://im1-tub-ru.yandex.net/i?id=f24d2f0c9c66a1d3efac4d2462433a86-11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54993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Людмила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589623" cy="305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C:\Users\Людмила\Downloads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56439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Пчела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3168352" cy="15121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Похлопочет над цветком —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Он поделится медком. 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Людмила\Downloads\pch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5076056" cy="3807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3" descr="C:\Users\Людмила\Download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92488" cy="3049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Человек разводит пчел и пользуется результатом их труда - медом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C:\Users\Людмила\Downloads\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18262" cy="534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692150"/>
            <a:ext cx="4319588" cy="792163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Домашние пчелы живут в ульях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32363" y="692150"/>
            <a:ext cx="4211637" cy="1008063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Дикие пчелы строят гнезда на деревьях</a:t>
            </a:r>
          </a:p>
          <a:p>
            <a:endParaRPr lang="ru-RU" dirty="0"/>
          </a:p>
        </p:txBody>
      </p:sp>
      <p:pic>
        <p:nvPicPr>
          <p:cNvPr id="25602" name="Picture 2" descr="C:\Users\Людмила\Downloads\i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4122738" cy="432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870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Кузнечик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 t="8364"/>
          <a:stretch>
            <a:fillRect/>
          </a:stretch>
        </p:blipFill>
        <p:spPr bwMode="auto">
          <a:xfrm>
            <a:off x="395536" y="2636912"/>
            <a:ext cx="3816424" cy="2499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5400600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Муравьи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print"/>
          <a:srcRect t="15930" b="9993"/>
          <a:stretch>
            <a:fillRect/>
          </a:stretch>
        </p:blipFill>
        <p:spPr bwMode="auto">
          <a:xfrm>
            <a:off x="4644008" y="1052736"/>
            <a:ext cx="396044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297745" cy="301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C:\Users\Людмила\Downloads\70784_or.jpg"/>
          <p:cNvPicPr>
            <a:picLocks noChangeAspect="1" noChangeArrowheads="1"/>
          </p:cNvPicPr>
          <p:nvPr/>
        </p:nvPicPr>
        <p:blipFill>
          <a:blip r:embed="rId4" cstate="print"/>
          <a:srcRect l="5716" t="21130" r="7298" b="10088"/>
          <a:stretch>
            <a:fillRect/>
          </a:stretch>
        </p:blipFill>
        <p:spPr bwMode="auto">
          <a:xfrm>
            <a:off x="4644008" y="4365104"/>
            <a:ext cx="3960440" cy="2109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544522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print"/>
          <a:srcRect l="4376" t="156" r="4376" b="4594"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Устройство муравейника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Светлячок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Georgia" pitchFamily="18" charset="0"/>
              </a:rPr>
              <a:t>Не солнце, не огонь, а светит.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Людмила\Downloads\images (1).jpg"/>
          <p:cNvPicPr>
            <a:picLocks noChangeAspect="1" noChangeArrowheads="1"/>
          </p:cNvPicPr>
          <p:nvPr/>
        </p:nvPicPr>
        <p:blipFill>
          <a:blip r:embed="rId2" cstate="print"/>
          <a:srcRect l="4948"/>
          <a:stretch>
            <a:fillRect/>
          </a:stretch>
        </p:blipFill>
        <p:spPr bwMode="auto">
          <a:xfrm>
            <a:off x="467544" y="2060848"/>
            <a:ext cx="414976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Людмила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04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Людмила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832648" cy="4396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87727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Как тигр: усата, полосата,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жало поострей кинжала.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Жужжит, взлетела в небеса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Любитель сладкого -…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Таракан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рячется по углам,</a:t>
            </a:r>
          </a:p>
          <a:p>
            <a:r>
              <a:rPr lang="ru-RU" dirty="0" smtClean="0">
                <a:latin typeface="Georgia" pitchFamily="18" charset="0"/>
              </a:rPr>
              <a:t>Спать мешает по ночам,</a:t>
            </a:r>
          </a:p>
          <a:p>
            <a:r>
              <a:rPr lang="ru-RU" dirty="0" smtClean="0">
                <a:latin typeface="Georgia" pitchFamily="18" charset="0"/>
              </a:rPr>
              <a:t>Неделями не питается,</a:t>
            </a:r>
          </a:p>
          <a:p>
            <a:r>
              <a:rPr lang="ru-RU" dirty="0" smtClean="0">
                <a:latin typeface="Georgia" pitchFamily="18" charset="0"/>
              </a:rPr>
              <a:t>Как вредитель называется?</a:t>
            </a:r>
          </a:p>
          <a:p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Людмила\Downloads\bank_15901_img_200x230_78413.jpg"/>
          <p:cNvPicPr>
            <a:picLocks noChangeAspect="1" noChangeArrowheads="1"/>
          </p:cNvPicPr>
          <p:nvPr/>
        </p:nvPicPr>
        <p:blipFill>
          <a:blip r:embed="rId2" cstate="print"/>
          <a:srcRect t="7380" r="5128" b="5664"/>
          <a:stretch>
            <a:fillRect/>
          </a:stretch>
        </p:blipFill>
        <p:spPr bwMode="auto">
          <a:xfrm>
            <a:off x="3779912" y="1052736"/>
            <a:ext cx="4824536" cy="4466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C:\Users\Людмила\Downloads\i (8).jpg"/>
          <p:cNvPicPr>
            <a:picLocks noChangeAspect="1" noChangeArrowheads="1"/>
          </p:cNvPicPr>
          <p:nvPr/>
        </p:nvPicPr>
        <p:blipFill>
          <a:blip r:embed="rId3" cstate="print"/>
          <a:srcRect l="8850" r="4867"/>
          <a:stretch>
            <a:fillRect/>
          </a:stretch>
        </p:blipFill>
        <p:spPr bwMode="auto">
          <a:xfrm>
            <a:off x="251520" y="2852936"/>
            <a:ext cx="318275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5949280"/>
            <a:ext cx="946854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       Насекомые живут везде. В пустынях и тропиках, в тайге и  Антарктиде.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333300"/>
                </a:solidFill>
                <a:latin typeface="Georgia" pitchFamily="18" charset="0"/>
              </a:rPr>
              <a:t>Насекомые</a:t>
            </a:r>
            <a:endParaRPr lang="ru-RU" sz="4400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im1-tub-ru.yandex.net/i?id=6371b7b78f5efe318fe3b3f65c9e6e55-143-144&amp;n=21"/>
          <p:cNvPicPr>
            <a:picLocks noChangeAspect="1" noChangeArrowheads="1"/>
          </p:cNvPicPr>
          <p:nvPr/>
        </p:nvPicPr>
        <p:blipFill>
          <a:blip r:embed="rId2" cstate="print"/>
          <a:srcRect t="10345" r="6174"/>
          <a:stretch>
            <a:fillRect/>
          </a:stretch>
        </p:blipFill>
        <p:spPr bwMode="auto">
          <a:xfrm>
            <a:off x="6236538" y="980728"/>
            <a:ext cx="272795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media1.klops.ru/imagecache/biger/e/5/3/e53624a42ee2d3216d2fb2f3fd2ccdd9.jpg"/>
          <p:cNvPicPr>
            <a:picLocks noChangeAspect="1" noChangeArrowheads="1"/>
          </p:cNvPicPr>
          <p:nvPr/>
        </p:nvPicPr>
        <p:blipFill>
          <a:blip r:embed="rId3" cstate="print"/>
          <a:srcRect l="5506"/>
          <a:stretch>
            <a:fillRect/>
          </a:stretch>
        </p:blipFill>
        <p:spPr bwMode="auto">
          <a:xfrm>
            <a:off x="179512" y="3356992"/>
            <a:ext cx="3080716" cy="2210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im1-tub-ru.yandex.net/i?id=6c63128996114b1ff8c2564aef6d4339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4291677" cy="2682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Водомерка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На поверхности воды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летом обитает,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Под корой, без суеты,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зиму коротает.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Ход её длиннющих ног –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водной глади мерка.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б скользить ещё так мог?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Только…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юдмила\Downloads\i (9).jpg"/>
          <p:cNvPicPr>
            <a:picLocks noChangeAspect="1" noChangeArrowheads="1"/>
          </p:cNvPicPr>
          <p:nvPr/>
        </p:nvPicPr>
        <p:blipFill>
          <a:blip r:embed="rId2" cstate="print"/>
          <a:srcRect l="10535" b="8929"/>
          <a:stretch>
            <a:fillRect/>
          </a:stretch>
        </p:blipFill>
        <p:spPr bwMode="auto">
          <a:xfrm>
            <a:off x="3203848" y="1556792"/>
            <a:ext cx="5724127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Насекомые обитают во всех средах - в воздухе, на земле и в воде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print"/>
          <a:srcRect t="9310" r="3058"/>
          <a:stretch>
            <a:fillRect/>
          </a:stretch>
        </p:blipFill>
        <p:spPr bwMode="auto">
          <a:xfrm>
            <a:off x="2339752" y="3789040"/>
            <a:ext cx="4218469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5707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print"/>
          <a:srcRect r="53461" b="60689"/>
          <a:stretch>
            <a:fillRect/>
          </a:stretch>
        </p:blipFill>
        <p:spPr bwMode="auto">
          <a:xfrm>
            <a:off x="467544" y="1196752"/>
            <a:ext cx="37313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2875"/>
            <a:ext cx="8071322" cy="1509117"/>
          </a:xfrm>
        </p:spPr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</a:rPr>
              <a:t>Основные признаки насекомого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3168352" cy="3096344"/>
          </a:xfrm>
        </p:spPr>
        <p:txBody>
          <a:bodyPr/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Шесть </a:t>
            </a:r>
            <a:r>
              <a:rPr lang="ru-RU" sz="2000" dirty="0"/>
              <a:t>ног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Три </a:t>
            </a:r>
            <a:r>
              <a:rPr lang="ru-RU" sz="2000" dirty="0"/>
              <a:t>части тела - </a:t>
            </a:r>
            <a:r>
              <a:rPr lang="ru-RU" sz="2000" dirty="0" smtClean="0"/>
              <a:t>голова, грудь, брюшко</a:t>
            </a:r>
            <a:endParaRPr lang="ru-RU" sz="2000" dirty="0"/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В </a:t>
            </a:r>
            <a:r>
              <a:rPr lang="ru-RU" sz="2000" dirty="0"/>
              <a:t>большинстве случаев у насекомых есть крылья</a:t>
            </a:r>
            <a:endParaRPr lang="ru-RU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0671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83945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949280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148064" y="5877272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ownloads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704523" cy="3528392"/>
          </a:xfrm>
          <a:prstGeom prst="rect">
            <a:avLst/>
          </a:prstGeom>
          <a:noFill/>
        </p:spPr>
      </p:pic>
      <p:sp>
        <p:nvSpPr>
          <p:cNvPr id="13318" name="AutoShape 6"/>
          <p:cNvSpPr>
            <a:spLocks/>
          </p:cNvSpPr>
          <p:nvPr/>
        </p:nvSpPr>
        <p:spPr bwMode="auto">
          <a:xfrm rot="14032872">
            <a:off x="7206764" y="4651314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4772846" y="4546577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3356" y="430443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7441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Какое из этих животных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не насекомое</a:t>
            </a: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?</a:t>
            </a:r>
            <a:endParaRPr lang="ru-RU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484" name="Picture 4" descr="https://encrypted-tbn0.gstatic.com/images?q=tbn:ANd9GcT7oJJ7hASvn2iAw4kME_e5Lfb3_nh7IAFAnyYiwnFBH8ThM5MziA"/>
          <p:cNvPicPr>
            <a:picLocks noChangeAspect="1" noChangeArrowheads="1"/>
          </p:cNvPicPr>
          <p:nvPr/>
        </p:nvPicPr>
        <p:blipFill>
          <a:blip r:embed="rId2" cstate="print"/>
          <a:srcRect l="5755" t="5076" b="6088"/>
          <a:stretch>
            <a:fillRect/>
          </a:stretch>
        </p:blipFill>
        <p:spPr bwMode="auto">
          <a:xfrm>
            <a:off x="971600" y="1556792"/>
            <a:ext cx="3436497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://im1-tub-ru.yandex.net/i?id=3327beb989859b23b881605781540c72-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428345" cy="2467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0" name="Picture 10" descr="http://im3-tub-ru.yandex.net/i?id=9be0fba265b1c51f2400a3f7330315af-59-144&amp;n=21"/>
          <p:cNvPicPr>
            <a:picLocks noChangeAspect="1" noChangeArrowheads="1"/>
          </p:cNvPicPr>
          <p:nvPr/>
        </p:nvPicPr>
        <p:blipFill>
          <a:blip r:embed="rId4" cstate="print"/>
          <a:srcRect l="2083" t="5037" b="9333"/>
          <a:stretch>
            <a:fillRect/>
          </a:stretch>
        </p:blipFill>
        <p:spPr bwMode="auto">
          <a:xfrm>
            <a:off x="971600" y="4221088"/>
            <a:ext cx="345638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2" name="Picture 12" descr="https://encrypted-tbn0.gstatic.com/images?q=tbn:ANd9GcRcE9Ac5faUuh46eeey6LKSyfPhgQU4S4nakB0DlXPXHd-yrb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556792"/>
            <a:ext cx="338437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148064" y="1556792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1628800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Питание насекомых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661248"/>
            <a:ext cx="83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</a:t>
            </a:r>
            <a:r>
              <a:rPr lang="ru-RU" dirty="0" smtClean="0">
                <a:latin typeface="Georgia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print"/>
          <a:srcRect l="6314" t="19720" r="24501"/>
          <a:stretch>
            <a:fillRect/>
          </a:stretch>
        </p:blipFill>
        <p:spPr bwMode="auto">
          <a:xfrm>
            <a:off x="3419872" y="1196752"/>
            <a:ext cx="2655298" cy="205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print"/>
          <a:srcRect l="9840" t="-1854" r="28590" b="-120"/>
          <a:stretch>
            <a:fillRect/>
          </a:stretch>
        </p:blipFill>
        <p:spPr bwMode="auto">
          <a:xfrm>
            <a:off x="6300192" y="1412776"/>
            <a:ext cx="266429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print"/>
          <a:srcRect l="11551" r="32138"/>
          <a:stretch>
            <a:fillRect/>
          </a:stretch>
        </p:blipFill>
        <p:spPr bwMode="auto">
          <a:xfrm>
            <a:off x="395536" y="1340768"/>
            <a:ext cx="2789370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Тип питания зависит от жизненной стадии. Например, гусеница-личинка питается листьями, а бабочка – нектаром</a:t>
            </a:r>
            <a:endParaRPr lang="ru-RU" dirty="0"/>
          </a:p>
        </p:txBody>
      </p:sp>
      <p:pic>
        <p:nvPicPr>
          <p:cNvPr id="17410" name="Picture 2" descr="http://kartinki-cvetov.ru/images/nasekom/nasekomye-23.jpg"/>
          <p:cNvPicPr>
            <a:picLocks noChangeAspect="1" noChangeArrowheads="1"/>
          </p:cNvPicPr>
          <p:nvPr/>
        </p:nvPicPr>
        <p:blipFill>
          <a:blip r:embed="rId2" cstate="print"/>
          <a:srcRect l="29744" r="13803"/>
          <a:stretch>
            <a:fillRect/>
          </a:stretch>
        </p:blipFill>
        <p:spPr bwMode="auto">
          <a:xfrm>
            <a:off x="4860032" y="476672"/>
            <a:ext cx="396044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encrypted-tbn1.gstatic.com/images?q=tbn:ANd9GcRFxhCr3fKL6anPBj7ScEpmmTAlKqywqyXwDniBc0gLqg8Uf_4H"/>
          <p:cNvPicPr>
            <a:picLocks noChangeAspect="1" noChangeArrowheads="1"/>
          </p:cNvPicPr>
          <p:nvPr/>
        </p:nvPicPr>
        <p:blipFill>
          <a:blip r:embed="rId3" cstate="print"/>
          <a:srcRect l="21521" r="6450"/>
          <a:stretch>
            <a:fillRect/>
          </a:stretch>
        </p:blipFill>
        <p:spPr bwMode="auto">
          <a:xfrm>
            <a:off x="395536" y="476672"/>
            <a:ext cx="403244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Насекомые защищаются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print"/>
          <a:srcRect t="26398"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Стрекоза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4824536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Голубой </a:t>
            </a:r>
            <a:r>
              <a:rPr lang="ru-RU" dirty="0" err="1" smtClean="0"/>
              <a:t>аэропланчик</a:t>
            </a:r>
            <a:r>
              <a:rPr lang="ru-RU" dirty="0" smtClean="0"/>
              <a:t> сел на жёлтый одуванчик?</a:t>
            </a:r>
            <a:endParaRPr lang="ru-RU" dirty="0"/>
          </a:p>
        </p:txBody>
      </p:sp>
      <p:pic>
        <p:nvPicPr>
          <p:cNvPr id="1026" name="Picture 2" descr="http://im1-tub-ru.yandex.net/i?id=d22dc1c5c5a3fdd20cb8de17e50299a3-1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32048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54921" cy="4980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647</TotalTime>
  <Words>392</Words>
  <Application>Microsoft Office PowerPoint</Application>
  <PresentationFormat>Экран (4:3)</PresentationFormat>
  <Paragraphs>57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Georgia</vt:lpstr>
      <vt:lpstr>Helvetica Neue</vt:lpstr>
      <vt:lpstr>Trebuchet MS</vt:lpstr>
      <vt:lpstr>Wingdings</vt:lpstr>
      <vt:lpstr>Wingdings 3</vt:lpstr>
      <vt:lpstr>Грань</vt:lpstr>
      <vt:lpstr>Презентация на тему:  «МИР НАСЕКОМЫХ»</vt:lpstr>
      <vt:lpstr>Презентация PowerPoint</vt:lpstr>
      <vt:lpstr>Презентация PowerPoint</vt:lpstr>
      <vt:lpstr>Основные признаки насекомого</vt:lpstr>
      <vt:lpstr>Какое из этих животных не насекомое?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Устройство муравейника</vt:lpstr>
      <vt:lpstr>Светлячок</vt:lpstr>
      <vt:lpstr>Оса</vt:lpstr>
      <vt:lpstr>Таракан</vt:lpstr>
      <vt:lpstr>Водомерка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usr</cp:lastModifiedBy>
  <cp:revision>82</cp:revision>
  <cp:lastPrinted>2018-01-11T11:59:51Z</cp:lastPrinted>
  <dcterms:created xsi:type="dcterms:W3CDTF">2015-02-05T17:30:43Z</dcterms:created>
  <dcterms:modified xsi:type="dcterms:W3CDTF">2018-01-11T12:00:18Z</dcterms:modified>
</cp:coreProperties>
</file>