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0" r:id="rId4"/>
    <p:sldId id="271" r:id="rId5"/>
    <p:sldId id="272" r:id="rId6"/>
    <p:sldId id="269" r:id="rId7"/>
    <p:sldId id="264" r:id="rId8"/>
    <p:sldId id="261" r:id="rId9"/>
    <p:sldId id="262" r:id="rId10"/>
    <p:sldId id="267" r:id="rId11"/>
    <p:sldId id="260" r:id="rId12"/>
    <p:sldId id="266" r:id="rId13"/>
    <p:sldId id="265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9" d="100"/>
          <a:sy n="119" d="100"/>
        </p:scale>
        <p:origin x="-141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93D5D-51D5-420A-B65A-435F5C108226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DC180-4D1A-4FD0-8D31-6339A0B15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526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DC180-4D1A-4FD0-8D31-6339A0B1544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20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6D6E6-DBE1-4944-972D-FA09290C06AF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3186-4552-4C7F-9832-EDA32DF01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764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6D6E6-DBE1-4944-972D-FA09290C06AF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3186-4552-4C7F-9832-EDA32DF01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368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6D6E6-DBE1-4944-972D-FA09290C06AF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3186-4552-4C7F-9832-EDA32DF01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45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6D6E6-DBE1-4944-972D-FA09290C06AF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3186-4552-4C7F-9832-EDA32DF01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418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6D6E6-DBE1-4944-972D-FA09290C06AF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3186-4552-4C7F-9832-EDA32DF01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170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6D6E6-DBE1-4944-972D-FA09290C06AF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3186-4552-4C7F-9832-EDA32DF01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124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6D6E6-DBE1-4944-972D-FA09290C06AF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3186-4552-4C7F-9832-EDA32DF01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27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6D6E6-DBE1-4944-972D-FA09290C06AF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3186-4552-4C7F-9832-EDA32DF01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579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6D6E6-DBE1-4944-972D-FA09290C06AF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3186-4552-4C7F-9832-EDA32DF01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735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6D6E6-DBE1-4944-972D-FA09290C06AF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3186-4552-4C7F-9832-EDA32DF01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992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6D6E6-DBE1-4944-972D-FA09290C06AF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3186-4552-4C7F-9832-EDA32DF01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201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6D6E6-DBE1-4944-972D-FA09290C06AF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83186-4552-4C7F-9832-EDA32DF01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54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749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399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80728"/>
            <a:ext cx="5976664" cy="5206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078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8-2=6 (ч) – осталось на блюдце.</a:t>
            </a:r>
            <a:br>
              <a:rPr lang="ru-RU" dirty="0" smtClean="0"/>
            </a:br>
            <a:r>
              <a:rPr lang="ru-RU" dirty="0" smtClean="0"/>
              <a:t>Ответ: 6 чашек.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310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399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52935"/>
            <a:ext cx="8482865" cy="996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376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399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5544616"/>
          </a:xfrm>
        </p:spPr>
        <p:txBody>
          <a:bodyPr/>
          <a:lstStyle/>
          <a:p>
            <a:r>
              <a:rPr lang="ru-RU" dirty="0" err="1" smtClean="0"/>
              <a:t>Р.т</a:t>
            </a:r>
            <a:r>
              <a:rPr lang="ru-RU" dirty="0" smtClean="0"/>
              <a:t>. </a:t>
            </a:r>
            <a:r>
              <a:rPr lang="ru-RU" smtClean="0"/>
              <a:t>с.14 №2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192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399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316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399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08720"/>
            <a:ext cx="2088232" cy="5713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908719"/>
            <a:ext cx="2016224" cy="5585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484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" y="25152"/>
            <a:ext cx="914399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Box 2056"/>
          <p:cNvSpPr txBox="1"/>
          <p:nvPr/>
        </p:nvSpPr>
        <p:spPr>
          <a:xfrm>
            <a:off x="2483768" y="5373216"/>
            <a:ext cx="25090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3+4=7</a:t>
            </a:r>
            <a:endParaRPr lang="ru-RU" sz="7200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704990" y="1200734"/>
            <a:ext cx="3329553" cy="986360"/>
            <a:chOff x="559925" y="1352054"/>
            <a:chExt cx="3329553" cy="986360"/>
          </a:xfrm>
        </p:grpSpPr>
        <p:grpSp>
          <p:nvGrpSpPr>
            <p:cNvPr id="8" name="Группа 7"/>
            <p:cNvGrpSpPr/>
            <p:nvPr/>
          </p:nvGrpSpPr>
          <p:grpSpPr>
            <a:xfrm rot="18477658">
              <a:off x="557268" y="1354711"/>
              <a:ext cx="919713" cy="914400"/>
              <a:chOff x="2837314" y="1315616"/>
              <a:chExt cx="919713" cy="914400"/>
            </a:xfrm>
          </p:grpSpPr>
          <p:sp>
            <p:nvSpPr>
              <p:cNvPr id="4" name="Овал 3"/>
              <p:cNvSpPr/>
              <p:nvPr/>
            </p:nvSpPr>
            <p:spPr>
              <a:xfrm>
                <a:off x="2842627" y="1315616"/>
                <a:ext cx="914400" cy="9144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Дуга 5"/>
              <p:cNvSpPr/>
              <p:nvPr/>
            </p:nvSpPr>
            <p:spPr>
              <a:xfrm rot="5400000">
                <a:off x="2915180" y="1237750"/>
                <a:ext cx="745232" cy="900964"/>
              </a:xfrm>
              <a:prstGeom prst="arc">
                <a:avLst>
                  <a:gd name="adj1" fmla="val 16120448"/>
                  <a:gd name="adj2" fmla="val 5048553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2" name="Группа 31"/>
            <p:cNvGrpSpPr/>
            <p:nvPr/>
          </p:nvGrpSpPr>
          <p:grpSpPr>
            <a:xfrm rot="18560667">
              <a:off x="1801233" y="1404399"/>
              <a:ext cx="919713" cy="914400"/>
              <a:chOff x="2837314" y="1315616"/>
              <a:chExt cx="919713" cy="914400"/>
            </a:xfrm>
          </p:grpSpPr>
          <p:sp>
            <p:nvSpPr>
              <p:cNvPr id="33" name="Овал 32"/>
              <p:cNvSpPr/>
              <p:nvPr/>
            </p:nvSpPr>
            <p:spPr>
              <a:xfrm>
                <a:off x="2842627" y="1315616"/>
                <a:ext cx="914400" cy="9144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Дуга 33"/>
              <p:cNvSpPr/>
              <p:nvPr/>
            </p:nvSpPr>
            <p:spPr>
              <a:xfrm rot="5400000">
                <a:off x="2915180" y="1237750"/>
                <a:ext cx="745232" cy="900964"/>
              </a:xfrm>
              <a:prstGeom prst="arc">
                <a:avLst>
                  <a:gd name="adj1" fmla="val 16120448"/>
                  <a:gd name="adj2" fmla="val 5048553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6" name="Группа 35"/>
            <p:cNvGrpSpPr/>
            <p:nvPr/>
          </p:nvGrpSpPr>
          <p:grpSpPr>
            <a:xfrm rot="18761753">
              <a:off x="2972421" y="1421358"/>
              <a:ext cx="919713" cy="914400"/>
              <a:chOff x="2837314" y="1315616"/>
              <a:chExt cx="919713" cy="914400"/>
            </a:xfrm>
          </p:grpSpPr>
          <p:sp>
            <p:nvSpPr>
              <p:cNvPr id="37" name="Овал 36"/>
              <p:cNvSpPr/>
              <p:nvPr/>
            </p:nvSpPr>
            <p:spPr>
              <a:xfrm>
                <a:off x="2842627" y="1315616"/>
                <a:ext cx="914400" cy="9144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Дуга 37"/>
              <p:cNvSpPr/>
              <p:nvPr/>
            </p:nvSpPr>
            <p:spPr>
              <a:xfrm rot="5400000">
                <a:off x="2915180" y="1237750"/>
                <a:ext cx="745232" cy="900964"/>
              </a:xfrm>
              <a:prstGeom prst="arc">
                <a:avLst>
                  <a:gd name="adj1" fmla="val 16120448"/>
                  <a:gd name="adj2" fmla="val 5048553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20" name="Группа 19"/>
          <p:cNvGrpSpPr/>
          <p:nvPr/>
        </p:nvGrpSpPr>
        <p:grpSpPr>
          <a:xfrm>
            <a:off x="675923" y="2636912"/>
            <a:ext cx="4703829" cy="1015274"/>
            <a:chOff x="494539" y="2996952"/>
            <a:chExt cx="4703829" cy="1015274"/>
          </a:xfrm>
        </p:grpSpPr>
        <p:grpSp>
          <p:nvGrpSpPr>
            <p:cNvPr id="19" name="Группа 18"/>
            <p:cNvGrpSpPr/>
            <p:nvPr/>
          </p:nvGrpSpPr>
          <p:grpSpPr>
            <a:xfrm rot="2291403">
              <a:off x="494539" y="2996952"/>
              <a:ext cx="914400" cy="914400"/>
              <a:chOff x="489248" y="2996952"/>
              <a:chExt cx="914400" cy="914400"/>
            </a:xfrm>
          </p:grpSpPr>
          <p:sp>
            <p:nvSpPr>
              <p:cNvPr id="17" name="Овал 16"/>
              <p:cNvSpPr/>
              <p:nvPr/>
            </p:nvSpPr>
            <p:spPr>
              <a:xfrm>
                <a:off x="489248" y="2996952"/>
                <a:ext cx="914400" cy="914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Дуга 17"/>
              <p:cNvSpPr/>
              <p:nvPr/>
            </p:nvSpPr>
            <p:spPr>
              <a:xfrm rot="5094367">
                <a:off x="586533" y="2927501"/>
                <a:ext cx="730412" cy="902736"/>
              </a:xfrm>
              <a:prstGeom prst="arc">
                <a:avLst>
                  <a:gd name="adj1" fmla="val 16200000"/>
                  <a:gd name="adj2" fmla="val 5576138"/>
                </a:avLst>
              </a:pr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5" name="Группа 54"/>
            <p:cNvGrpSpPr/>
            <p:nvPr/>
          </p:nvGrpSpPr>
          <p:grpSpPr>
            <a:xfrm rot="2982636">
              <a:off x="1625496" y="3063676"/>
              <a:ext cx="914400" cy="914400"/>
              <a:chOff x="489248" y="2996952"/>
              <a:chExt cx="914400" cy="914400"/>
            </a:xfrm>
          </p:grpSpPr>
          <p:sp>
            <p:nvSpPr>
              <p:cNvPr id="56" name="Овал 55"/>
              <p:cNvSpPr/>
              <p:nvPr/>
            </p:nvSpPr>
            <p:spPr>
              <a:xfrm>
                <a:off x="489248" y="2996952"/>
                <a:ext cx="914400" cy="914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Дуга 56"/>
              <p:cNvSpPr/>
              <p:nvPr/>
            </p:nvSpPr>
            <p:spPr>
              <a:xfrm rot="5094367">
                <a:off x="586533" y="2927501"/>
                <a:ext cx="730412" cy="902736"/>
              </a:xfrm>
              <a:prstGeom prst="arc">
                <a:avLst>
                  <a:gd name="adj1" fmla="val 16200000"/>
                  <a:gd name="adj2" fmla="val 5576138"/>
                </a:avLst>
              </a:pr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8" name="Группа 57"/>
            <p:cNvGrpSpPr/>
            <p:nvPr/>
          </p:nvGrpSpPr>
          <p:grpSpPr>
            <a:xfrm rot="3117849">
              <a:off x="2941910" y="3097826"/>
              <a:ext cx="914400" cy="914400"/>
              <a:chOff x="489248" y="2996952"/>
              <a:chExt cx="914400" cy="914400"/>
            </a:xfrm>
          </p:grpSpPr>
          <p:sp>
            <p:nvSpPr>
              <p:cNvPr id="59" name="Овал 58"/>
              <p:cNvSpPr/>
              <p:nvPr/>
            </p:nvSpPr>
            <p:spPr>
              <a:xfrm>
                <a:off x="489248" y="2996952"/>
                <a:ext cx="914400" cy="914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Дуга 59"/>
              <p:cNvSpPr/>
              <p:nvPr/>
            </p:nvSpPr>
            <p:spPr>
              <a:xfrm rot="5094367">
                <a:off x="586533" y="2927501"/>
                <a:ext cx="730412" cy="902736"/>
              </a:xfrm>
              <a:prstGeom prst="arc">
                <a:avLst>
                  <a:gd name="adj1" fmla="val 16200000"/>
                  <a:gd name="adj2" fmla="val 5576138"/>
                </a:avLst>
              </a:pr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1" name="Группа 60"/>
            <p:cNvGrpSpPr/>
            <p:nvPr/>
          </p:nvGrpSpPr>
          <p:grpSpPr>
            <a:xfrm rot="2833458">
              <a:off x="4283968" y="3097826"/>
              <a:ext cx="914400" cy="914400"/>
              <a:chOff x="489248" y="2996952"/>
              <a:chExt cx="914400" cy="914400"/>
            </a:xfrm>
          </p:grpSpPr>
          <p:sp>
            <p:nvSpPr>
              <p:cNvPr id="62" name="Овал 61"/>
              <p:cNvSpPr/>
              <p:nvPr/>
            </p:nvSpPr>
            <p:spPr>
              <a:xfrm>
                <a:off x="489248" y="2996952"/>
                <a:ext cx="914400" cy="914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Дуга 62"/>
              <p:cNvSpPr/>
              <p:nvPr/>
            </p:nvSpPr>
            <p:spPr>
              <a:xfrm rot="5094367">
                <a:off x="586533" y="2927501"/>
                <a:ext cx="730412" cy="902736"/>
              </a:xfrm>
              <a:prstGeom prst="arc">
                <a:avLst>
                  <a:gd name="adj1" fmla="val 16200000"/>
                  <a:gd name="adj2" fmla="val 5576138"/>
                </a:avLst>
              </a:pr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3798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28" y="8406"/>
            <a:ext cx="914399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1196752"/>
            <a:ext cx="3289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Наши мячи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3428999"/>
            <a:ext cx="2001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Отдадим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972953" y="5013176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/>
              <a:t>7</a:t>
            </a:r>
            <a:endParaRPr lang="ru-RU" sz="8000" dirty="0"/>
          </a:p>
        </p:txBody>
      </p:sp>
      <p:sp>
        <p:nvSpPr>
          <p:cNvPr id="6" name="TextBox 5"/>
          <p:cNvSpPr txBox="1"/>
          <p:nvPr/>
        </p:nvSpPr>
        <p:spPr>
          <a:xfrm>
            <a:off x="2676992" y="4653778"/>
            <a:ext cx="5613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/>
              <a:t>-</a:t>
            </a:r>
            <a:endParaRPr lang="ru-RU" sz="9600" dirty="0"/>
          </a:p>
        </p:txBody>
      </p:sp>
      <p:sp>
        <p:nvSpPr>
          <p:cNvPr id="7" name="TextBox 6"/>
          <p:cNvSpPr txBox="1"/>
          <p:nvPr/>
        </p:nvSpPr>
        <p:spPr>
          <a:xfrm>
            <a:off x="3328986" y="5013175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/>
              <a:t>3</a:t>
            </a:r>
            <a:endParaRPr lang="ru-RU" sz="8000" dirty="0"/>
          </a:p>
        </p:txBody>
      </p:sp>
      <p:sp>
        <p:nvSpPr>
          <p:cNvPr id="8" name="TextBox 7"/>
          <p:cNvSpPr txBox="1"/>
          <p:nvPr/>
        </p:nvSpPr>
        <p:spPr>
          <a:xfrm>
            <a:off x="4139952" y="5073983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=</a:t>
            </a:r>
            <a:endParaRPr lang="ru-RU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4860032" y="4951620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 smtClean="0"/>
              <a:t>4</a:t>
            </a:r>
            <a:endParaRPr lang="ru-RU" sz="8800" dirty="0"/>
          </a:p>
        </p:txBody>
      </p:sp>
      <p:sp>
        <p:nvSpPr>
          <p:cNvPr id="10" name="Прямоугольник 9"/>
          <p:cNvSpPr/>
          <p:nvPr/>
        </p:nvSpPr>
        <p:spPr>
          <a:xfrm rot="10800000" flipV="1">
            <a:off x="2155592" y="4212957"/>
            <a:ext cx="453650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 smtClean="0"/>
              <a:t>3+4=7</a:t>
            </a:r>
            <a:endParaRPr lang="ru-RU" sz="6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746" y="836712"/>
            <a:ext cx="3365500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358" y="3163619"/>
            <a:ext cx="4737100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998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43507"/>
            <a:ext cx="914399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57432" y="2276872"/>
            <a:ext cx="21371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Наши мячи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713790" y="4693801"/>
            <a:ext cx="652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/>
              <a:t>7</a:t>
            </a:r>
            <a:endParaRPr lang="ru-RU" sz="7200" dirty="0"/>
          </a:p>
        </p:txBody>
      </p:sp>
      <p:sp>
        <p:nvSpPr>
          <p:cNvPr id="5" name="TextBox 4"/>
          <p:cNvSpPr txBox="1"/>
          <p:nvPr/>
        </p:nvSpPr>
        <p:spPr>
          <a:xfrm>
            <a:off x="2483768" y="4447580"/>
            <a:ext cx="4988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/>
              <a:t>-</a:t>
            </a:r>
            <a:endParaRPr lang="ru-RU" sz="8000" dirty="0"/>
          </a:p>
        </p:txBody>
      </p:sp>
      <p:sp>
        <p:nvSpPr>
          <p:cNvPr id="6" name="TextBox 5"/>
          <p:cNvSpPr txBox="1"/>
          <p:nvPr/>
        </p:nvSpPr>
        <p:spPr>
          <a:xfrm>
            <a:off x="3005767" y="4646774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/>
              <a:t>4</a:t>
            </a:r>
            <a:endParaRPr lang="ru-RU" sz="8000" dirty="0"/>
          </a:p>
        </p:txBody>
      </p:sp>
      <p:sp>
        <p:nvSpPr>
          <p:cNvPr id="7" name="TextBox 6"/>
          <p:cNvSpPr txBox="1"/>
          <p:nvPr/>
        </p:nvSpPr>
        <p:spPr>
          <a:xfrm>
            <a:off x="3695477" y="4693801"/>
            <a:ext cx="60625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/>
              <a:t>=</a:t>
            </a:r>
            <a:endParaRPr lang="ru-RU" sz="6600" dirty="0"/>
          </a:p>
        </p:txBody>
      </p:sp>
      <p:sp>
        <p:nvSpPr>
          <p:cNvPr id="8" name="TextBox 7"/>
          <p:cNvSpPr txBox="1"/>
          <p:nvPr/>
        </p:nvSpPr>
        <p:spPr>
          <a:xfrm>
            <a:off x="4363996" y="4632245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/>
              <a:t>3</a:t>
            </a:r>
            <a:endParaRPr lang="ru-RU" sz="8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028074" y="3356992"/>
            <a:ext cx="250902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dirty="0" smtClean="0"/>
              <a:t>3+4=7</a:t>
            </a:r>
            <a:endParaRPr lang="ru-RU" sz="72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132856"/>
            <a:ext cx="4737100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798" y="692696"/>
            <a:ext cx="3365500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325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43507"/>
            <a:ext cx="914399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 smtClean="0"/>
              <a:t>Связь между </a:t>
            </a:r>
          </a:p>
          <a:p>
            <a:pPr marL="0" indent="0" algn="ctr">
              <a:buNone/>
            </a:pPr>
            <a:r>
              <a:rPr lang="ru-RU" sz="5400" dirty="0"/>
              <a:t>с</a:t>
            </a:r>
            <a:r>
              <a:rPr lang="ru-RU" sz="5400" dirty="0" smtClean="0"/>
              <a:t>лагаемыми и суммой.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64278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904" y="0"/>
            <a:ext cx="914399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68" y="1340768"/>
            <a:ext cx="8485704" cy="4185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448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399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84" y="1916832"/>
            <a:ext cx="8519588" cy="2570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803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12" y="0"/>
            <a:ext cx="914399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692696"/>
            <a:ext cx="4885170" cy="3970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2348880"/>
            <a:ext cx="31570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/>
              <a:t>10=4+6</a:t>
            </a:r>
            <a:endParaRPr lang="ru-RU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4070611"/>
            <a:ext cx="25843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/>
              <a:t>10-4=6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62464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</TotalTime>
  <Words>32</Words>
  <Application>Microsoft Office PowerPoint</Application>
  <PresentationFormat>Экран (4:3)</PresentationFormat>
  <Paragraphs>23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8-2=6 (ч) – осталось на блюдце. Ответ: 6 чашек.</vt:lpstr>
      <vt:lpstr>Презентация PowerPoint</vt:lpstr>
      <vt:lpstr>Р.т. с.14 №2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</dc:creator>
  <cp:lastModifiedBy>Domashniy</cp:lastModifiedBy>
  <cp:revision>12</cp:revision>
  <dcterms:created xsi:type="dcterms:W3CDTF">2017-01-28T09:05:13Z</dcterms:created>
  <dcterms:modified xsi:type="dcterms:W3CDTF">2017-01-31T16:22:18Z</dcterms:modified>
</cp:coreProperties>
</file>