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0100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19900" b="1" dirty="0" smtClean="0"/>
              <a:t>БАНК </a:t>
            </a:r>
            <a:endParaRPr lang="ru-RU" sz="19900" b="1" dirty="0"/>
          </a:p>
        </p:txBody>
      </p:sp>
    </p:spTree>
    <p:extLst>
      <p:ext uri="{BB962C8B-B14F-4D97-AF65-F5344CB8AC3E}">
        <p14:creationId xmlns:p14="http://schemas.microsoft.com/office/powerpoint/2010/main" val="85234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" y="-13720"/>
            <a:ext cx="9156077" cy="60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1490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РЕШАЙ-КА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1341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СЧИТАЙ-КА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371703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ДОБАВЬ СЛОВЕЧКО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97395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ЭКСПЕРТ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8720" y="288727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ИНФОГРАФИКА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19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/>
          <a:lstStyle/>
          <a:p>
            <a:r>
              <a:rPr lang="ru-RU" dirty="0" smtClean="0"/>
              <a:t>Станция «Решай-ка»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Решите задачу</a:t>
            </a:r>
          </a:p>
          <a:p>
            <a:pPr marL="68580" indent="0">
              <a:buNone/>
            </a:pPr>
            <a:r>
              <a:rPr lang="ru-RU" dirty="0" smtClean="0"/>
              <a:t>Сырок стоит 3 руб., а булочка на 4 руб. дороже. Саша и Наташа купили по 1 булочке. Сколько рублей стоит их покупка?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9888" y="474430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Решение: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3+4=7 (р)</a:t>
            </a:r>
          </a:p>
          <a:p>
            <a:pPr marL="342900" indent="-342900">
              <a:buAutoNum type="arabicParenR"/>
            </a:pPr>
            <a:r>
              <a:rPr lang="ru-RU" sz="2800" smtClean="0"/>
              <a:t>7+7 =14 </a:t>
            </a:r>
            <a:r>
              <a:rPr lang="ru-RU" sz="2800" dirty="0" smtClean="0"/>
              <a:t>(р)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221088"/>
            <a:ext cx="37444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лупа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9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1143000"/>
          </a:xfrm>
        </p:spPr>
        <p:txBody>
          <a:bodyPr/>
          <a:lstStyle/>
          <a:p>
            <a:r>
              <a:rPr lang="ru-RU" dirty="0" smtClean="0"/>
              <a:t>Станция « Считай-ка»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01407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/>
              <a:t>Вычислите»</a:t>
            </a:r>
          </a:p>
          <a:p>
            <a:pPr marL="68580" indent="0">
              <a:buNone/>
            </a:pPr>
            <a:r>
              <a:rPr lang="ru-RU" sz="3200" dirty="0" smtClean="0"/>
              <a:t>30р + 50р = </a:t>
            </a:r>
          </a:p>
          <a:p>
            <a:pPr marL="68580" indent="0">
              <a:buNone/>
            </a:pPr>
            <a:r>
              <a:rPr lang="ru-RU" sz="3200" dirty="0" smtClean="0"/>
              <a:t>100р – 50р = </a:t>
            </a:r>
          </a:p>
          <a:p>
            <a:pPr marL="68580" indent="0">
              <a:buNone/>
            </a:pPr>
            <a:r>
              <a:rPr lang="ru-RU" sz="3200" dirty="0" smtClean="0"/>
              <a:t>45р + 10р = </a:t>
            </a:r>
          </a:p>
          <a:p>
            <a:pPr marL="68580" indent="0">
              <a:buNone/>
            </a:pPr>
            <a:r>
              <a:rPr lang="ru-RU" sz="3200" dirty="0" smtClean="0"/>
              <a:t>50р – 30р =</a:t>
            </a:r>
          </a:p>
          <a:p>
            <a:pPr marL="68580" indent="0">
              <a:buNone/>
            </a:pPr>
            <a:r>
              <a:rPr lang="ru-RU" sz="3200" dirty="0" smtClean="0"/>
              <a:t>200р – 100р =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149080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30р + 50р = </a:t>
            </a:r>
            <a:r>
              <a:rPr lang="ru-RU" sz="2800" dirty="0" smtClean="0"/>
              <a:t>80р</a:t>
            </a:r>
            <a:endParaRPr lang="ru-RU" sz="2800" dirty="0"/>
          </a:p>
          <a:p>
            <a:r>
              <a:rPr lang="ru-RU" sz="2800" dirty="0"/>
              <a:t>100р – 50р = </a:t>
            </a:r>
            <a:r>
              <a:rPr lang="ru-RU" sz="2800" dirty="0" smtClean="0"/>
              <a:t>50р</a:t>
            </a:r>
            <a:endParaRPr lang="ru-RU" sz="2800" dirty="0"/>
          </a:p>
          <a:p>
            <a:r>
              <a:rPr lang="ru-RU" sz="2800" dirty="0"/>
              <a:t>45р + 10р = </a:t>
            </a:r>
            <a:r>
              <a:rPr lang="ru-RU" sz="2800" dirty="0" smtClean="0"/>
              <a:t>55р</a:t>
            </a:r>
            <a:endParaRPr lang="ru-RU" sz="2800" dirty="0"/>
          </a:p>
          <a:p>
            <a:r>
              <a:rPr lang="ru-RU" sz="2800" dirty="0"/>
              <a:t>50р – 30р </a:t>
            </a:r>
            <a:r>
              <a:rPr lang="ru-RU" sz="2800" dirty="0" smtClean="0"/>
              <a:t>=20р</a:t>
            </a:r>
            <a:endParaRPr lang="ru-RU" sz="2800" dirty="0"/>
          </a:p>
          <a:p>
            <a:r>
              <a:rPr lang="ru-RU" sz="2800" dirty="0"/>
              <a:t>200р – 100р = </a:t>
            </a:r>
            <a:r>
              <a:rPr lang="ru-RU" sz="2800" dirty="0" smtClean="0"/>
              <a:t>100р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044005"/>
            <a:ext cx="2736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луч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5" y="764704"/>
            <a:ext cx="59677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3669977" cy="262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Станция «Добавь словечко»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6777317" cy="3508977"/>
          </a:xfrm>
        </p:spPr>
        <p:txBody>
          <a:bodyPr/>
          <a:lstStyle/>
          <a:p>
            <a:r>
              <a:rPr lang="ru-RU" sz="3200" dirty="0" smtClean="0"/>
              <a:t>Уговор дороже …….</a:t>
            </a:r>
          </a:p>
          <a:p>
            <a:r>
              <a:rPr lang="ru-RU" sz="3200" dirty="0" smtClean="0"/>
              <a:t>Не имей 100 рублей, а имей ……. </a:t>
            </a:r>
          </a:p>
          <a:p>
            <a:r>
              <a:rPr lang="ru-RU" sz="3200" dirty="0" smtClean="0"/>
              <a:t>Здоровье за деньги ……</a:t>
            </a:r>
          </a:p>
          <a:p>
            <a:r>
              <a:rPr lang="ru-RU" sz="3200" dirty="0" smtClean="0"/>
              <a:t>Считай деньги в своем </a:t>
            </a:r>
            <a:r>
              <a:rPr lang="ru-RU" dirty="0" smtClean="0"/>
              <a:t>…….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17696" y="19979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денег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1090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100 друзей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47778" y="36120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купишь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221088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кармане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5834" y="5013176"/>
            <a:ext cx="38523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росвет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8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</p:spPr>
        <p:txBody>
          <a:bodyPr/>
          <a:lstStyle/>
          <a:p>
            <a:r>
              <a:rPr lang="ru-RU" dirty="0" smtClean="0"/>
              <a:t>Станция «Эксперт»</a:t>
            </a:r>
            <a:endParaRPr lang="ru-RU" dirty="0"/>
          </a:p>
        </p:txBody>
      </p:sp>
      <p:pic>
        <p:nvPicPr>
          <p:cNvPr id="4098" name="Picture 2" descr="C:\Users\Lida\Desktop\реб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136" y="544522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ДЕНЬГИ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63982" y="5127575"/>
            <a:ext cx="48013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ОЩУПЬ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7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ru-RU" dirty="0" smtClean="0"/>
              <a:t>Станция «</a:t>
            </a:r>
            <a:r>
              <a:rPr lang="ru-RU" dirty="0" err="1" smtClean="0"/>
              <a:t>Инфографика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7930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</TotalTime>
  <Words>148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БАНК </vt:lpstr>
      <vt:lpstr>Презентация PowerPoint</vt:lpstr>
      <vt:lpstr>Станция «Решай-ка»</vt:lpstr>
      <vt:lpstr>Станция « Считай-ка» </vt:lpstr>
      <vt:lpstr>Презентация PowerPoint</vt:lpstr>
      <vt:lpstr>Станция «Добавь словечко»</vt:lpstr>
      <vt:lpstr>Станция «Эксперт»</vt:lpstr>
      <vt:lpstr>Станция «Инфографика»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Lida</dc:creator>
  <cp:lastModifiedBy>Lida</cp:lastModifiedBy>
  <cp:revision>9</cp:revision>
  <dcterms:created xsi:type="dcterms:W3CDTF">2022-11-15T15:47:51Z</dcterms:created>
  <dcterms:modified xsi:type="dcterms:W3CDTF">2022-12-10T18:25:01Z</dcterms:modified>
</cp:coreProperties>
</file>