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3" r:id="rId4"/>
    <p:sldId id="261" r:id="rId5"/>
    <p:sldId id="258" r:id="rId6"/>
    <p:sldId id="259" r:id="rId7"/>
    <p:sldId id="265" r:id="rId8"/>
    <p:sldId id="267" r:id="rId9"/>
    <p:sldId id="268" r:id="rId10"/>
    <p:sldId id="271" r:id="rId11"/>
    <p:sldId id="262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7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0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0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0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2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1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1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871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25.12.2022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7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29969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Тест по разделу </a:t>
            </a:r>
            <a:b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«Делу время-потехе час»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Иллюстрации\2 у дос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2520280" cy="20307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Администратор\Desktop\b9a0fd7c76b95f525dd4a392d59a3da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211522" cy="1958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3 у доск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39634"/>
            <a:ext cx="3672408" cy="2065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6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18072" cy="257829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9.Укажи </a:t>
            </a:r>
            <a:r>
              <a:rPr lang="ru-RU" sz="5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произведение, которое </a:t>
            </a: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написал </a:t>
            </a:r>
            <a:r>
              <a:rPr lang="ru-RU" sz="5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В.В.Голявкин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80928"/>
            <a:ext cx="7890080" cy="4077072"/>
          </a:xfrm>
        </p:spPr>
        <p:txBody>
          <a:bodyPr>
            <a:normAutofit fontScale="70000" lnSpcReduction="20000"/>
          </a:bodyPr>
          <a:lstStyle/>
          <a:p>
            <a:pPr marL="82296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200" b="1" dirty="0">
                <a:latin typeface="Times New Roman"/>
                <a:ea typeface="Calibri"/>
                <a:cs typeface="Times New Roman"/>
              </a:rPr>
              <a:t>А) «Главные реки»</a:t>
            </a:r>
            <a:endParaRPr lang="ru-RU" sz="62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200" b="1" dirty="0" smtClean="0">
                <a:latin typeface="Times New Roman"/>
                <a:ea typeface="Calibri"/>
                <a:cs typeface="Times New Roman"/>
              </a:rPr>
              <a:t>В) </a:t>
            </a:r>
            <a:r>
              <a:rPr lang="ru-RU" sz="6200" b="1" dirty="0">
                <a:latin typeface="Times New Roman"/>
                <a:ea typeface="Calibri"/>
                <a:cs typeface="Times New Roman"/>
              </a:rPr>
              <a:t>«Сказка о потерянном времени»</a:t>
            </a:r>
            <a:endParaRPr lang="ru-RU" sz="62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200" b="1" dirty="0" smtClean="0">
                <a:latin typeface="Times New Roman"/>
                <a:ea typeface="Calibri"/>
                <a:cs typeface="Times New Roman"/>
              </a:rPr>
              <a:t>С) </a:t>
            </a:r>
            <a:r>
              <a:rPr lang="ru-RU" sz="6200" b="1" dirty="0">
                <a:latin typeface="Times New Roman"/>
                <a:ea typeface="Calibri"/>
                <a:cs typeface="Times New Roman"/>
              </a:rPr>
              <a:t>«Никакой я горчицы не ел»</a:t>
            </a:r>
            <a:endParaRPr lang="ru-RU" sz="62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200" b="1" dirty="0" smtClean="0">
                <a:latin typeface="Times New Roman"/>
                <a:ea typeface="Calibri"/>
                <a:cs typeface="Times New Roman"/>
              </a:rPr>
              <a:t>Д)  </a:t>
            </a:r>
            <a:r>
              <a:rPr lang="ru-RU" sz="6200" b="1" dirty="0">
                <a:latin typeface="Times New Roman"/>
                <a:ea typeface="Calibri"/>
                <a:cs typeface="Times New Roman"/>
              </a:rPr>
              <a:t>«Что любит Мишка»</a:t>
            </a:r>
            <a:endParaRPr lang="ru-RU" sz="6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49817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10.Как зовут Шварца</a:t>
            </a: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8034096" cy="4680520"/>
          </a:xfrm>
        </p:spPr>
        <p:txBody>
          <a:bodyPr/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А) Евгений Львович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Лев Евгеньевич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Евгений Леонидович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Д) 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Леонид Евгеньевич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279432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/>
                <a:ea typeface="Calibri"/>
                <a:cs typeface="Times New Roman"/>
              </a:rPr>
              <a:t>9.Укажи </a:t>
            </a: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пословицу, которая не подходит к «Сказке о потерянном времени» </a:t>
            </a:r>
            <a:r>
              <a:rPr lang="ru-RU" sz="4400" b="1" dirty="0" err="1">
                <a:effectLst/>
                <a:latin typeface="Times New Roman"/>
                <a:ea typeface="Calibri"/>
                <a:cs typeface="Times New Roman"/>
              </a:rPr>
              <a:t>Е.Л.Шварца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564904"/>
            <a:ext cx="7962088" cy="4293096"/>
          </a:xfrm>
        </p:spPr>
        <p:txBody>
          <a:bodyPr>
            <a:normAutofit lnSpcReduction="10000"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А) Делу время – потехе час.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Один пашет, а семеро руками машут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Откладывай безделье, но не откладывай дела.</a:t>
            </a:r>
          </a:p>
          <a:p>
            <a:pPr marL="82296" indent="0">
              <a:buNone/>
            </a:pP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Безделье ускоряет наступление старости, труд продлевает нашу молодость.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6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8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8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250629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.Кто </a:t>
            </a: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написал произведение «Никакой я горчицы не ел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»?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52936"/>
            <a:ext cx="8034096" cy="3888432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А)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В.В.Голявкин</a:t>
            </a:r>
            <a:endParaRPr lang="ru-RU" sz="5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Н.Н.Носов</a:t>
            </a:r>
            <a:endParaRPr lang="ru-RU" sz="5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В.Ю.Драгунский</a:t>
            </a:r>
            <a:endParaRPr lang="ru-RU" sz="5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Е.Л.Шварц</a:t>
            </a:r>
            <a:endParaRPr lang="ru-RU" sz="5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2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229026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.Укажи героя, которого нет в  «Сказке о потерянном времени»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08920"/>
            <a:ext cx="7962088" cy="3539480"/>
          </a:xfrm>
        </p:spPr>
        <p:txBody>
          <a:bodyPr>
            <a:noAutofit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А) Петя Зубов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В)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Ольга Капитоновна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С)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Наденька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r>
              <a:rPr lang="ru-RU" sz="4800" b="1" dirty="0">
                <a:latin typeface="Times New Roman"/>
                <a:ea typeface="Calibri"/>
              </a:rPr>
              <a:t>Д</a:t>
            </a:r>
            <a:r>
              <a:rPr lang="ru-RU" sz="4800" b="1" dirty="0" smtClean="0">
                <a:latin typeface="Times New Roman"/>
                <a:ea typeface="Calibri"/>
              </a:rPr>
              <a:t>) </a:t>
            </a:r>
            <a:r>
              <a:rPr lang="ru-RU" sz="4800" b="1" dirty="0">
                <a:latin typeface="Times New Roman"/>
                <a:ea typeface="Calibri"/>
              </a:rPr>
              <a:t>Кораблёв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4466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64219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3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.Как </a:t>
            </a: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зовут </a:t>
            </a:r>
            <a:r>
              <a:rPr lang="ru-RU" sz="5400" b="1" dirty="0" err="1">
                <a:effectLst/>
                <a:latin typeface="Times New Roman"/>
                <a:ea typeface="Calibri"/>
                <a:cs typeface="Times New Roman"/>
              </a:rPr>
              <a:t>Голявкина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7890080" cy="3971528"/>
          </a:xfrm>
        </p:spPr>
        <p:txBody>
          <a:bodyPr/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А) Виктор Владимирович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В)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Владимир Викторович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С)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Виктор Валентинович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Д)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Валентин Викторович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028384" cy="223224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.Кто </a:t>
            </a:r>
            <a:r>
              <a:rPr lang="ru-RU" sz="5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написал «Сказку о потерянном времени</a:t>
            </a: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»?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08920"/>
            <a:ext cx="7962088" cy="35394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А)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Е.Л.Шварц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В.В.Голявкин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В.Ю.Драгунский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Д) </a:t>
            </a:r>
            <a:r>
              <a:rPr lang="ru-RU" sz="5400" b="1" dirty="0" err="1">
                <a:latin typeface="Times New Roman" pitchFamily="18" charset="0"/>
                <a:ea typeface="Calibri"/>
                <a:cs typeface="Times New Roman" pitchFamily="18" charset="0"/>
              </a:rPr>
              <a:t>Н.Н.Носов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08912" cy="27363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sz="5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.Укажи героев, которых нет в произведении «Главные реки»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924944"/>
            <a:ext cx="7818072" cy="38164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А) Раиса Ивановна</a:t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Петя Зубов</a:t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  <a:t>Мишка</a:t>
            </a:r>
            <a:br>
              <a:rPr lang="ru-RU" sz="5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Д) Кораблёв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259228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6.Укажи </a:t>
            </a:r>
            <a:r>
              <a:rPr lang="ru-RU" sz="54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произведение, которое написал </a:t>
            </a:r>
            <a:r>
              <a:rPr lang="ru-RU" sz="5400" b="1" dirty="0" err="1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Е.Л.Шварц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08920"/>
            <a:ext cx="8100392" cy="41490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  <a:t>А) «Главные реки»</a:t>
            </a:r>
            <a:b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В) </a:t>
            </a:r>
            <a: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  <a:t>«Сказка о потерянном времени»</a:t>
            </a:r>
            <a:b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С) </a:t>
            </a:r>
            <a: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  <a:t>«Никакой я горчицы не ел»</a:t>
            </a:r>
            <a:r>
              <a:rPr lang="ru-RU" sz="4400" b="1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400" b="1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400" b="1" smtClean="0">
                <a:latin typeface="Times New Roman" pitchFamily="18" charset="0"/>
                <a:ea typeface="Calibri"/>
                <a:cs typeface="Times New Roman" pitchFamily="18" charset="0"/>
              </a:rPr>
              <a:t>Д)  </a:t>
            </a:r>
            <a:r>
              <a:rPr lang="ru-RU" sz="4400" b="1" dirty="0">
                <a:latin typeface="Times New Roman" pitchFamily="18" charset="0"/>
                <a:ea typeface="Calibri"/>
                <a:cs typeface="Times New Roman" pitchFamily="18" charset="0"/>
              </a:rPr>
              <a:t>«Что любит Мишка»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93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27363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7.Укажи </a:t>
            </a:r>
            <a:r>
              <a:rPr lang="ru-RU" sz="5400" b="1" dirty="0" err="1" smtClean="0">
                <a:effectLst/>
                <a:latin typeface="Times New Roman"/>
                <a:ea typeface="Calibri"/>
                <a:cs typeface="Times New Roman"/>
              </a:rPr>
              <a:t>фимилию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5400" b="1" dirty="0">
                <a:effectLst/>
                <a:latin typeface="Times New Roman"/>
                <a:ea typeface="Calibri"/>
                <a:cs typeface="Times New Roman"/>
              </a:rPr>
              <a:t>главного героя рассказов </a:t>
            </a:r>
            <a:r>
              <a:rPr lang="ru-RU" sz="5400" b="1" dirty="0" err="1" smtClean="0">
                <a:effectLst/>
                <a:latin typeface="Times New Roman"/>
                <a:ea typeface="Calibri"/>
                <a:cs typeface="Times New Roman"/>
              </a:rPr>
              <a:t>В.Ю.Драгунского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24944"/>
            <a:ext cx="7890080" cy="3933056"/>
          </a:xfrm>
        </p:spPr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А) Кораблёв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В)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Слонов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С) </a:t>
            </a:r>
            <a:r>
              <a:rPr lang="ru-RU" sz="4800" b="1" dirty="0" err="1">
                <a:latin typeface="Times New Roman"/>
                <a:ea typeface="Calibri"/>
                <a:cs typeface="Times New Roman"/>
              </a:rPr>
              <a:t>Горбушкин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Д)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Воробьёв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554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920880" cy="27363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800" b="1" dirty="0">
                <a:effectLst/>
                <a:latin typeface="Times New Roman"/>
                <a:ea typeface="Calibri"/>
                <a:cs typeface="Times New Roman"/>
              </a:rPr>
              <a:t>8</a:t>
            </a:r>
            <a: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  <a:t>.Укажи</a:t>
            </a:r>
            <a:r>
              <a:rPr lang="ru-RU" sz="4800" b="1" dirty="0">
                <a:effectLst/>
                <a:latin typeface="Times New Roman"/>
                <a:ea typeface="Calibri"/>
                <a:cs typeface="Times New Roman"/>
              </a:rPr>
              <a:t>, к какой группе рассказов относится рассказ </a:t>
            </a:r>
            <a:r>
              <a:rPr lang="ru-RU" sz="4800" b="1" dirty="0" err="1">
                <a:effectLst/>
                <a:latin typeface="Times New Roman"/>
                <a:ea typeface="Calibri"/>
                <a:cs typeface="Times New Roman"/>
              </a:rPr>
              <a:t>В.Ю.Драгунского</a:t>
            </a:r>
            <a:r>
              <a:rPr lang="ru-RU" sz="48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sz="4800" b="1" dirty="0">
                <a:effectLst/>
                <a:latin typeface="Times New Roman"/>
                <a:ea typeface="Calibri"/>
                <a:cs typeface="Times New Roman"/>
              </a:rPr>
              <a:t>Главные реки</a:t>
            </a:r>
            <a: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  <a:t>»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068960"/>
            <a:ext cx="8100392" cy="3672408"/>
          </a:xfrm>
        </p:spPr>
        <p:txBody>
          <a:bodyPr>
            <a:normAutofit fontScale="92500"/>
          </a:bodyPr>
          <a:lstStyle/>
          <a:p>
            <a:pPr marL="82296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А) Рассказы о животных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В)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Рассказы о природе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С)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Юмористические рассказы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Д)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Рассказы о подвигах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5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265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5_Солнцестояние</vt:lpstr>
      <vt:lpstr>Тест по разделу  «Делу время-потехе час»</vt:lpstr>
      <vt:lpstr>1.Кто написал произведение «Никакой я горчицы не ел»?</vt:lpstr>
      <vt:lpstr>2.Укажи героя, которого нет в  «Сказке о потерянном времени»</vt:lpstr>
      <vt:lpstr>3.Как зовут Голявкина?</vt:lpstr>
      <vt:lpstr>4.Кто написал «Сказку о потерянном времени»?</vt:lpstr>
      <vt:lpstr>5.Укажи героев, которых нет в произведении «Главные реки»</vt:lpstr>
      <vt:lpstr>6.Укажи произведение, которое написал Е.Л.Шварц</vt:lpstr>
      <vt:lpstr>7.Укажи фимилию, главного героя рассказов В.Ю.Драгунского</vt:lpstr>
      <vt:lpstr>8.Укажи, к какой группе рассказов относится рассказ В.Ю.Драгунского  «Главные реки»</vt:lpstr>
      <vt:lpstr>9.Укажи произведение, которое написал В.В.Голявкин</vt:lpstr>
      <vt:lpstr>10.Как зовут Шварца?</vt:lpstr>
      <vt:lpstr>9.Укажи пословицу, которая не подходит к «Сказке о потерянном времени» Е.Л.Шварца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разделу  «Делу время-потехе час»</dc:title>
  <dc:creator>Admin</dc:creator>
  <cp:lastModifiedBy>Admin</cp:lastModifiedBy>
  <cp:revision>22</cp:revision>
  <dcterms:created xsi:type="dcterms:W3CDTF">2021-01-28T10:34:38Z</dcterms:created>
  <dcterms:modified xsi:type="dcterms:W3CDTF">2022-12-25T11:19:48Z</dcterms:modified>
</cp:coreProperties>
</file>