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58" r:id="rId5"/>
    <p:sldId id="261" r:id="rId6"/>
    <p:sldId id="267" r:id="rId7"/>
    <p:sldId id="268" r:id="rId8"/>
    <p:sldId id="272" r:id="rId9"/>
    <p:sldId id="269" r:id="rId10"/>
    <p:sldId id="271" r:id="rId11"/>
    <p:sldId id="270" r:id="rId12"/>
    <p:sldId id="266" r:id="rId13"/>
    <p:sldId id="265" r:id="rId14"/>
    <p:sldId id="262" r:id="rId15"/>
    <p:sldId id="259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6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1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0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5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8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4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5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7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3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3569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5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299695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Обобщающий урок </a:t>
            </a:r>
            <a:b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 по разделу </a:t>
            </a:r>
            <a:b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«Делу время-потехе час»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Иллюстрации\2 у доск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2520280" cy="20307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Администратор\Desktop\b9a0fd7c76b95f525dd4a392d59a3da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211522" cy="19585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Администратор\Desktop\3 у доск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39634"/>
            <a:ext cx="3672408" cy="2065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6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8172400" cy="4619600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</a:rPr>
              <a:t>Я сегодня понял, что…</a:t>
            </a:r>
            <a:endParaRPr lang="ru-RU" sz="4800" b="1" dirty="0">
              <a:latin typeface="Times New Roman"/>
              <a:ea typeface="Times New Roman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</a:rPr>
              <a:t>Я буду  теперь стараться… </a:t>
            </a:r>
            <a:endParaRPr lang="ru-RU" sz="4800" b="1" dirty="0">
              <a:latin typeface="Times New Roman"/>
              <a:ea typeface="Times New Roman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</a:rPr>
              <a:t>Мне было интересно…</a:t>
            </a:r>
            <a:endParaRPr lang="ru-RU" sz="48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890080" cy="425956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Сочинить весёлый рассказ (У. стр.4)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урок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7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8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5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26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21014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Пословицы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791407"/>
              </p:ext>
            </p:extLst>
          </p:nvPr>
        </p:nvGraphicFramePr>
        <p:xfrm>
          <a:off x="971600" y="1772816"/>
          <a:ext cx="8172400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3739951"/>
                <a:gridCol w="332962"/>
                <a:gridCol w="4099487"/>
              </a:tblGrid>
              <a:tr h="120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Скучен день до вечера,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А) так и не будет скуки.</a:t>
                      </a:r>
                      <a:endParaRPr lang="ru-RU" sz="24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2.Кто грамоте горазд,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Б) да не откладывай дела.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3.Не сиди, сложа руки,</a:t>
                      </a:r>
                      <a:endParaRPr lang="ru-RU" sz="24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В) коли делать нечего. 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4.Откладывай безделье,</a:t>
                      </a:r>
                      <a:endParaRPr lang="ru-RU" sz="24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Г) тому не пропасть.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7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143000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Пословицы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475800"/>
              </p:ext>
            </p:extLst>
          </p:nvPr>
        </p:nvGraphicFramePr>
        <p:xfrm>
          <a:off x="971600" y="1772816"/>
          <a:ext cx="8172400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3739951"/>
                <a:gridCol w="332962"/>
                <a:gridCol w="4099487"/>
              </a:tblGrid>
              <a:tr h="120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Скучен день до вечера,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400" b="1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А) так и не будет скуки.</a:t>
                      </a:r>
                      <a:endParaRPr lang="ru-RU" sz="24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2.Кто грамоте горазд,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400" b="1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Б) да не откладывай дела.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3.Не сиди, сложа руки,</a:t>
                      </a:r>
                      <a:endParaRPr lang="ru-RU" sz="24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В) коли делать нечего. 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4.Откладывай безделье,</a:t>
                      </a:r>
                      <a:endParaRPr lang="ru-RU" sz="24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Г) тому не пропасть.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6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66144" cy="12687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Ключ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8064896" cy="576064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1.Скучен </a:t>
            </a: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день до вечера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 коли делать 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нечего</a:t>
            </a: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. </a:t>
            </a:r>
            <a:endParaRPr lang="ru-RU" sz="4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2.Кто грамоте горазд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 тому не пропасть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82296" indent="0"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/>
              </a:rPr>
              <a:t>3.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 </a:t>
            </a: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сиди, сложа руки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 так и не будет скуки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82296" indent="0">
              <a:buNone/>
            </a:pP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4.Откладывай безделье</a:t>
            </a:r>
            <a:r>
              <a:rPr lang="ru-RU" sz="4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z="4400" b="1" dirty="0">
                <a:solidFill>
                  <a:srgbClr val="000000"/>
                </a:solidFill>
                <a:latin typeface="Times New Roman"/>
                <a:ea typeface="Times New Roman"/>
              </a:rPr>
              <a:t> да не откладывай дела.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5096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1724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Соотнесите </a:t>
            </a:r>
            <a:r>
              <a:rPr lang="ru-RU" sz="4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портреты </a:t>
            </a:r>
            <a:r>
              <a:rPr lang="ru-RU" sz="4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 фамилиями</a:t>
            </a:r>
            <a:r>
              <a:rPr lang="ru-RU" sz="4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, именами и отчествами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437604"/>
              </p:ext>
            </p:extLst>
          </p:nvPr>
        </p:nvGraphicFramePr>
        <p:xfrm>
          <a:off x="1043609" y="4725144"/>
          <a:ext cx="7560840" cy="1512168"/>
        </p:xfrm>
        <a:graphic>
          <a:graphicData uri="http://schemas.openxmlformats.org/drawingml/2006/table">
            <a:tbl>
              <a:tblPr firstRow="1" firstCol="1" bandRow="1"/>
              <a:tblGrid>
                <a:gridCol w="2520280"/>
                <a:gridCol w="2520280"/>
                <a:gridCol w="2520280"/>
              </a:tblGrid>
              <a:tr h="151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Виктор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Владимирович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2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Голявкин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Виктор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Юзефович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Драгунский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3.Евгений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Львович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Шварц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C:\Users\Администратор\AppData\Local\Microsoft\Windows\Temporary Internet Files\Content.Word\af9b8e19bbb0774e6869b7d9452b9a4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2501"/>
            <a:ext cx="1459571" cy="1927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Администратор\Desktop\25D0-2593-25D0-25BE-25D0-25BB-25D1-258F-25D0-25B2-25D0-25BA-25D0-25B8-25D0-25B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182" y="2420889"/>
            <a:ext cx="1562914" cy="1778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Администратор\AppData\Local\Microsoft\Windows\Temporary Internet Files\Content.Word\img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98462"/>
            <a:ext cx="1368152" cy="1901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6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78112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Ключ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1.Виктор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Владимирович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Голявкин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-Б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2.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Виктор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Юзефович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Драгунский –В</a:t>
            </a:r>
          </a:p>
          <a:p>
            <a:pPr marL="8229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Евгений </a:t>
            </a:r>
          </a:p>
          <a:p>
            <a:pPr marL="8229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Львович </a:t>
            </a:r>
          </a:p>
          <a:p>
            <a:pPr marL="8229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Шварц - А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ru-RU" b="1" dirty="0"/>
          </a:p>
        </p:txBody>
      </p:sp>
      <p:pic>
        <p:nvPicPr>
          <p:cNvPr id="6" name="Рисунок 5" descr="C:\Users\Администратор\Desktop\25D0-2593-25D0-25BE-25D0-25BB-25D1-258F-25D0-25B2-25D0-25BA-25D0-25B8-25D0-25B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80844"/>
            <a:ext cx="1397635" cy="1560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Администратор\AppData\Local\Microsoft\Windows\Temporary Internet Files\Content.Word\img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84" y="2708920"/>
            <a:ext cx="1404084" cy="1859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Администратор\AppData\Local\Microsoft\Windows\Temporary Internet Files\Content.Word\af9b8e19bbb0774e6869b7d9452b9a4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25144"/>
            <a:ext cx="1344930" cy="180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0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14401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Кто какое произведение написал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246987"/>
              </p:ext>
            </p:extLst>
          </p:nvPr>
        </p:nvGraphicFramePr>
        <p:xfrm>
          <a:off x="1043608" y="1906178"/>
          <a:ext cx="8100392" cy="4789053"/>
        </p:xfrm>
        <a:graphic>
          <a:graphicData uri="http://schemas.openxmlformats.org/drawingml/2006/table">
            <a:tbl>
              <a:tblPr firstRow="1" firstCol="1" bandRow="1"/>
              <a:tblGrid>
                <a:gridCol w="2251660"/>
                <a:gridCol w="3235501"/>
                <a:gridCol w="2613231"/>
              </a:tblGrid>
              <a:tr h="62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Автор произведения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произведения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Герой произведения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Евгений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Львович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Шварц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«Сказка о потерянном времени»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Петя Зубов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Виктор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Юзефович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Драгунский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 Главные реки»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Денис Кораблев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Виктор Владимирович Голявкин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«Никакой я горчицы не ел»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Мальчик, который никакой горчицы не ел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0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106104" cy="98072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949280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Поработали мы дружно,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Отдохнуть немножко нужно.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Дружно встанем, тихо сядем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закроем все глаза.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 Дениску Кораблёва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Нам учитель рассказал!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теперь глаза откроем,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Влево, вправо поглядим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плечами мы поводим,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Хоть на месте и сидим.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продолжим наш урок ,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Чтобы знанья были впрок!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24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Работа в группах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48880"/>
            <a:ext cx="7848872" cy="367240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 ряд -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В.Ю.Драгунский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 ряд -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Е.Л.Шварц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 ряд -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В.В.Голявкин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4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299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5_Солнцестояние</vt:lpstr>
      <vt:lpstr>Обобщающий урок   по разделу  «Делу время-потехе час»</vt:lpstr>
      <vt:lpstr>Пословицы</vt:lpstr>
      <vt:lpstr>Пословицы</vt:lpstr>
      <vt:lpstr>Ключ</vt:lpstr>
      <vt:lpstr>Соотнесите портреты с фамилиями, именами и отчествами</vt:lpstr>
      <vt:lpstr>Ключ</vt:lpstr>
      <vt:lpstr>Кто какое произведение написал</vt:lpstr>
      <vt:lpstr>Физминутка</vt:lpstr>
      <vt:lpstr>Работа в группах</vt:lpstr>
      <vt:lpstr>Рефлексия</vt:lpstr>
      <vt:lpstr>Домашнее задание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  по разделу  «Делу время-потехе час»</dc:title>
  <dc:creator>Admin</dc:creator>
  <cp:lastModifiedBy>Admin</cp:lastModifiedBy>
  <cp:revision>6</cp:revision>
  <dcterms:created xsi:type="dcterms:W3CDTF">2021-01-28T18:26:09Z</dcterms:created>
  <dcterms:modified xsi:type="dcterms:W3CDTF">2021-01-28T19:21:07Z</dcterms:modified>
</cp:coreProperties>
</file>