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7" r:id="rId4"/>
    <p:sldId id="273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70" r:id="rId13"/>
    <p:sldId id="264" r:id="rId14"/>
    <p:sldId id="266" r:id="rId15"/>
    <p:sldId id="265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F8F40-3B06-4042-84B9-F6C123C92D91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88E9D-690C-4B08-8B65-A115C4F76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9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6E6D-F2C6-42DD-B4CB-AB1EB6AE473F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062D-156C-44A6-8543-122923408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6E6D-F2C6-42DD-B4CB-AB1EB6AE473F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062D-156C-44A6-8543-122923408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6E6D-F2C6-42DD-B4CB-AB1EB6AE473F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062D-156C-44A6-8543-122923408B3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6E6D-F2C6-42DD-B4CB-AB1EB6AE473F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062D-156C-44A6-8543-122923408B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6E6D-F2C6-42DD-B4CB-AB1EB6AE473F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062D-156C-44A6-8543-122923408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6E6D-F2C6-42DD-B4CB-AB1EB6AE473F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062D-156C-44A6-8543-122923408B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6E6D-F2C6-42DD-B4CB-AB1EB6AE473F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062D-156C-44A6-8543-122923408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6E6D-F2C6-42DD-B4CB-AB1EB6AE473F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062D-156C-44A6-8543-122923408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6E6D-F2C6-42DD-B4CB-AB1EB6AE473F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062D-156C-44A6-8543-122923408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6E6D-F2C6-42DD-B4CB-AB1EB6AE473F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062D-156C-44A6-8543-122923408B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6E6D-F2C6-42DD-B4CB-AB1EB6AE473F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062D-156C-44A6-8543-122923408B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F96E6D-F2C6-42DD-B4CB-AB1EB6AE473F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176062D-156C-44A6-8543-122923408B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312377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Использование современных информационных  технологий в обучении  английскому языку младших школьников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869160"/>
            <a:ext cx="6786610" cy="1560236"/>
          </a:xfrm>
        </p:spPr>
        <p:txBody>
          <a:bodyPr>
            <a:normAutofit/>
          </a:bodyPr>
          <a:lstStyle/>
          <a:p>
            <a:pPr algn="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Саенко Марина Ивановна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английского языка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ЦО № 47 г Иркутск</a:t>
            </a:r>
          </a:p>
          <a:p>
            <a:pPr algn="r"/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Подчеркни или зачеркни нужный элемент текста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videouroki.net/look/diski/etengl3/img/content/image0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71296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6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/>
                <a:ea typeface="Calibri"/>
              </a:rPr>
              <a:t>Задания, включающие в себя вопросы различных типов</a:t>
            </a:r>
            <a:endParaRPr lang="ru-RU" sz="2000" dirty="0"/>
          </a:p>
        </p:txBody>
      </p:sp>
      <p:pic>
        <p:nvPicPr>
          <p:cNvPr id="3" name="Рисунок 2" descr="https://videouroki.net/look/diski/etengl3/img/content/image0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0" y="1106273"/>
            <a:ext cx="8712968" cy="5589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6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696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Выбери правильные ответы</a:t>
            </a:r>
          </a:p>
        </p:txBody>
      </p:sp>
      <p:pic>
        <p:nvPicPr>
          <p:cNvPr id="3" name="Рисунок 2" descr="https://videouroki.net/look/diski/etengl3/img/content/image0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7471"/>
            <a:ext cx="8928992" cy="5391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4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27648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Установи верное соответствие с помощью стрелок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videouroki.net/look/diski/etengl3/img/content/image0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571612"/>
            <a:ext cx="8786874" cy="5165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7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Задания со звуком</a:t>
            </a:r>
          </a:p>
        </p:txBody>
      </p:sp>
      <p:pic>
        <p:nvPicPr>
          <p:cNvPr id="4" name="Рисунок 3" descr="https://videouroki.net/look/diski/etengl3/img/content/image03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385391"/>
            <a:ext cx="8856984" cy="5472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5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71287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Закрась по условию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s://videouroki.net/look/diski/etengl3/img/content/image0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8786874" cy="5500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6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Установи букву или цифру</a:t>
            </a:r>
          </a:p>
        </p:txBody>
      </p:sp>
      <p:pic>
        <p:nvPicPr>
          <p:cNvPr id="3" name="Рисунок 2" descr="https://videouroki.net/look/diski/etengl3/img/content/image0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3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ideouroki.net/look/diski/etengl3/img/content/image03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1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136904" cy="4176464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Практика показала, что Электронная Тетрадь прекрасно подходит для любого УМК начальной школы (2- 4) и даже может использоваться в 5-м классе на повторение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9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89844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Используя электронную тетрадь, можно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увидеть сильные и слабые стороны каждого ученика;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выявить уровень знаний, умений, навыков учащегося;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выбрать оптимальный вариант обучающей деятельности;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убрать влияние личностного фактора при выставлении отметок;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более рационально использовать время на уроке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уменьшить своё время подготовки к учебным занятиям;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охватить больший объем материала;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меньше использовать бумажные распечатки или другой раздаточный материал.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892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программе собраны упражнения следующих типов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Выбрать нужный вариант ответа из выпадающего списка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 Перенести букву, слово, словосочетание, предложение или рисунок согласно условию задания 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Выделить слово, словосочетание, предложение цветом или прямоугольником 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Заполнить таблицу  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Подчеркнуть </a:t>
            </a:r>
            <a:r>
              <a:rPr lang="ru-RU" dirty="0"/>
              <a:t>или зачеркнуть нужный элемент согласно условию задания  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Дописать </a:t>
            </a:r>
            <a:r>
              <a:rPr lang="ru-RU" dirty="0"/>
              <a:t>нужные буквы, слова, цифры  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Задания </a:t>
            </a:r>
            <a:r>
              <a:rPr lang="ru-RU" dirty="0"/>
              <a:t>со звуком  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Задания</a:t>
            </a:r>
            <a:r>
              <a:rPr lang="ru-RU" dirty="0"/>
              <a:t>, включающие в себя вопросы различных типов   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Задания </a:t>
            </a:r>
            <a:r>
              <a:rPr lang="ru-RU" dirty="0"/>
              <a:t>с анимацией  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Выбрать </a:t>
            </a:r>
            <a:r>
              <a:rPr lang="ru-RU" dirty="0"/>
              <a:t>правильный ответ  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Выделить </a:t>
            </a:r>
            <a:r>
              <a:rPr lang="ru-RU" dirty="0"/>
              <a:t>прямоугольниками разного цвета  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Установить </a:t>
            </a:r>
            <a:r>
              <a:rPr lang="ru-RU" dirty="0"/>
              <a:t>соответствие с помощью стрелок  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Решить </a:t>
            </a:r>
            <a:r>
              <a:rPr lang="ru-RU" dirty="0"/>
              <a:t>кроссворд, ребус, расшифровать  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Закрасить </a:t>
            </a:r>
            <a:r>
              <a:rPr lang="ru-RU" dirty="0"/>
              <a:t>прямоугольник, клеточку, рисунок согласно условию задания  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Установить </a:t>
            </a:r>
            <a:r>
              <a:rPr lang="ru-RU" dirty="0"/>
              <a:t>нужную букву или цифру </a:t>
            </a:r>
          </a:p>
        </p:txBody>
      </p:sp>
    </p:spTree>
    <p:extLst>
      <p:ext uri="{BB962C8B-B14F-4D97-AF65-F5344CB8AC3E}">
        <p14:creationId xmlns:p14="http://schemas.microsoft.com/office/powerpoint/2010/main" val="6488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5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Объем ЭТ удовлетворит даже самого продвинутого ученика:</a:t>
            </a:r>
          </a:p>
          <a:p>
            <a:r>
              <a:rPr lang="ru-RU" dirty="0"/>
              <a:t>- каждый ученик может работать в своём темпе.</a:t>
            </a:r>
          </a:p>
          <a:p>
            <a:r>
              <a:rPr lang="ru-RU" dirty="0"/>
              <a:t>- сильный ученик может пойти вперёд , и его не будет сдерживать слабый ученик</a:t>
            </a:r>
          </a:p>
          <a:p>
            <a:r>
              <a:rPr lang="ru-RU" dirty="0"/>
              <a:t>- слабоуспевающим ученикам доступна индивидуальная работа; </a:t>
            </a:r>
          </a:p>
          <a:p>
            <a:r>
              <a:rPr lang="ru-RU" dirty="0"/>
              <a:t>- преподавателям нет необходимости ежеминутно </a:t>
            </a:r>
            <a:r>
              <a:rPr lang="ru-RU" dirty="0" smtClean="0"/>
              <a:t>проверять задания;</a:t>
            </a:r>
            <a:endParaRPr lang="ru-RU" dirty="0"/>
          </a:p>
          <a:p>
            <a:r>
              <a:rPr lang="ru-RU" dirty="0"/>
              <a:t>- каждому ученику предоставлено большое количество вариантов  заданий</a:t>
            </a:r>
          </a:p>
          <a:p>
            <a:r>
              <a:rPr lang="ru-RU" dirty="0"/>
              <a:t>- для   наглядности в заданиях используются   картинки, схемы, скриншоты и таблицы</a:t>
            </a:r>
            <a:br>
              <a:rPr lang="ru-RU" dirty="0"/>
            </a:br>
            <a:r>
              <a:rPr lang="ru-RU" dirty="0"/>
              <a:t> - при необходимости с ЭТ можно работать фронтально</a:t>
            </a:r>
          </a:p>
          <a:p>
            <a:r>
              <a:rPr lang="ru-RU" dirty="0"/>
              <a:t>- для развития устной речи можно запустить данную программу на интерактивной доске или вывести на экран с помощь проектора и, вызвав ученика, попросить объяснить выбор своего ответа.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97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Выбери верный вариант из выпадающего списка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videouroki.net/look/diski/etengl3/img/content/image0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40542"/>
            <a:ext cx="8280920" cy="5484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1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Перенеси буквы, слова, предложения или рисунки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videouroki.net/look/diski/etengl3/img/content/image0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8208912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7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Напиши ответ, допиши буквы, слова, цифры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ÐÐ°Ð´Ð°Ð½Ð¸Ñ Ð¼Ð½Ð¾Ð¶ÐµÑÑÐ²ÐµÐ½Ð½Ð¾Ð³Ð¾ Ð²ÑÐ±Ð¾ÑÐ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137431"/>
            <a:ext cx="7848872" cy="5720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8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Заполни таблицу, перенеси данные в таблицу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ÐÐ°Ð´Ð°Ð½Ð¸Ñ Ð¼Ð½Ð¾Ð¶ÐµÑÑÐ²ÐµÐ½Ð½Ð¾Ð³Ð¾ Ð²ÑÐ±Ð¾ÑÐ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8352928" cy="561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1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Выдели нужный элемент согласно условию задания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videouroki.net/look/diski/etengl3/img/content/image0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7920880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9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294</TotalTime>
  <Words>291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Использование современных информационных  технологий в обучении  английскому языку младших школьников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Шмакова</dc:creator>
  <cp:lastModifiedBy>Teach</cp:lastModifiedBy>
  <cp:revision>18</cp:revision>
  <dcterms:created xsi:type="dcterms:W3CDTF">2019-01-13T13:29:00Z</dcterms:created>
  <dcterms:modified xsi:type="dcterms:W3CDTF">2022-12-26T05:03:55Z</dcterms:modified>
</cp:coreProperties>
</file>