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7" r:id="rId3"/>
    <p:sldId id="281" r:id="rId4"/>
    <p:sldId id="259" r:id="rId5"/>
    <p:sldId id="260" r:id="rId6"/>
    <p:sldId id="257" r:id="rId7"/>
    <p:sldId id="278" r:id="rId8"/>
    <p:sldId id="279" r:id="rId9"/>
    <p:sldId id="276" r:id="rId10"/>
    <p:sldId id="274" r:id="rId11"/>
    <p:sldId id="273" r:id="rId12"/>
    <p:sldId id="275" r:id="rId13"/>
    <p:sldId id="282" r:id="rId14"/>
    <p:sldId id="26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3F11"/>
    <a:srgbClr val="E563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8" autoAdjust="0"/>
    <p:restoredTop sz="94660"/>
  </p:normalViewPr>
  <p:slideViewPr>
    <p:cSldViewPr>
      <p:cViewPr>
        <p:scale>
          <a:sx n="80" d="100"/>
          <a:sy n="80" d="100"/>
        </p:scale>
        <p:origin x="-898" y="-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053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6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55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3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500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30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44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50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77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68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81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3F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5080-1CC0-4A83-BB5C-1D7B29EA5A04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20C14-F631-4D5D-A19A-32A6B2799A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18282" r="33893" b="21237"/>
          <a:stretch/>
        </p:blipFill>
        <p:spPr bwMode="auto">
          <a:xfrm>
            <a:off x="0" y="980728"/>
            <a:ext cx="9146296" cy="481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68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zen_doc/195198/pub_5b8f76e308fc4100aaa4ad2d_5b8f9ebfeb788500aa8e829e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592"/>
            <a:ext cx="4400544" cy="220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3491880" y="1988840"/>
            <a:ext cx="5472608" cy="43924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Здравствуйте ,друзья ! У меня ухудшилось здоровье . Болит голова, в глазах звездочки, тело вялое ,живот болит. Доктор говорит, что мне нужно правильно питаться .Я составил себе меню на обед. Меню : торт с лимонадом ,чипсы , варенье ,Пепси кола и </a:t>
            </a:r>
            <a:r>
              <a:rPr lang="ru-RU" dirty="0" err="1"/>
              <a:t>чупа</a:t>
            </a:r>
            <a:r>
              <a:rPr lang="ru-RU" dirty="0"/>
              <a:t>- </a:t>
            </a:r>
            <a:r>
              <a:rPr lang="ru-RU" dirty="0" err="1"/>
              <a:t>чупс</a:t>
            </a:r>
            <a:r>
              <a:rPr lang="ru-RU" dirty="0"/>
              <a:t> . Это моя любимая еда, наверное, я скоро поправлюсь и буду здоров! Ваш </a:t>
            </a:r>
            <a:r>
              <a:rPr lang="ru-RU" dirty="0" err="1"/>
              <a:t>Карлсон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267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5.infourok.ru/uploads/ex/03b8/000ab217-214598a5/2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" y="836712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18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.ytimg.com/vi/PKloB4_Y_Qk/maxres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.ytimg.com/vi/PKloB4_Y_Qk/maxresdefaul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.ytimg.com/vi/PKloB4_Y_Qk/maxresdefaul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10033" r="37001" b="22128"/>
          <a:stretch/>
        </p:blipFill>
        <p:spPr bwMode="auto">
          <a:xfrm>
            <a:off x="0" y="22932"/>
            <a:ext cx="5016592" cy="320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s://a.d-cd.net/40AAAgIgt-A-9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8" y="3090064"/>
            <a:ext cx="5648723" cy="376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3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artfile.ru/4000x2996_920997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2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14316" r="25666" b="6829"/>
          <a:stretch/>
        </p:blipFill>
        <p:spPr bwMode="auto">
          <a:xfrm>
            <a:off x="4578102" y="239545"/>
            <a:ext cx="4290760" cy="459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5940152" y="1916832"/>
            <a:ext cx="1440160" cy="1296143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ЗОЖ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5937184">
            <a:off x="5488429" y="902993"/>
            <a:ext cx="18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Гигиена тела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 rot="17747619">
            <a:off x="6716940" y="874283"/>
            <a:ext cx="137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Гигиена </a:t>
            </a:r>
          </a:p>
          <a:p>
            <a:r>
              <a:rPr lang="ru-RU" sz="2400" b="1" dirty="0" smtClean="0"/>
              <a:t>вещей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 rot="20951182">
            <a:off x="7268937" y="1893843"/>
            <a:ext cx="2136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Гигиена помещений</a:t>
            </a:r>
            <a:endParaRPr lang="ru-RU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5482">
            <a:off x="6671611" y="2714457"/>
            <a:ext cx="1633537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73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18534" r="33650" b="21467"/>
          <a:stretch/>
        </p:blipFill>
        <p:spPr bwMode="auto">
          <a:xfrm>
            <a:off x="0" y="1124744"/>
            <a:ext cx="9131440" cy="47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09013"/>
            <a:ext cx="87129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«Деньги </a:t>
            </a:r>
            <a:r>
              <a:rPr lang="ru-RU" sz="4400" dirty="0" smtClean="0">
                <a:solidFill>
                  <a:schemeClr val="bg1"/>
                </a:solidFill>
              </a:rPr>
              <a:t>потерял – ничего не потерял, </a:t>
            </a:r>
          </a:p>
          <a:p>
            <a:r>
              <a:rPr lang="ru-RU" sz="4400" dirty="0" smtClean="0">
                <a:solidFill>
                  <a:schemeClr val="bg1"/>
                </a:solidFill>
              </a:rPr>
              <a:t>время потерял – много потерял, </a:t>
            </a:r>
          </a:p>
          <a:p>
            <a:r>
              <a:rPr lang="ru-RU" sz="4400" dirty="0">
                <a:solidFill>
                  <a:schemeClr val="bg1"/>
                </a:solidFill>
              </a:rPr>
              <a:t>з</a:t>
            </a:r>
            <a:r>
              <a:rPr lang="ru-RU" sz="4400" dirty="0" smtClean="0">
                <a:solidFill>
                  <a:schemeClr val="bg1"/>
                </a:solidFill>
              </a:rPr>
              <a:t>доровье потерял – всё </a:t>
            </a:r>
            <a:r>
              <a:rPr lang="ru-RU" sz="4400" dirty="0" smtClean="0">
                <a:solidFill>
                  <a:schemeClr val="bg1"/>
                </a:solidFill>
              </a:rPr>
              <a:t>потерял»</a:t>
            </a:r>
            <a:endParaRPr lang="ru-RU" sz="4400" dirty="0" smtClean="0">
              <a:solidFill>
                <a:schemeClr val="bg1"/>
              </a:solidFill>
            </a:endParaRPr>
          </a:p>
        </p:txBody>
      </p:sp>
      <p:pic>
        <p:nvPicPr>
          <p:cNvPr id="1028" name="Picture 4" descr="https://i.pinimg.com/originals/9c/c0/05/9cc005e67ed3ddd63b0f159a7b3c78b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92716"/>
            <a:ext cx="2677157" cy="341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55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133475"/>
            <a:ext cx="4292600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459" y="2780928"/>
            <a:ext cx="1470025" cy="139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10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18556" r="33506" b="21100"/>
          <a:stretch/>
        </p:blipFill>
        <p:spPr bwMode="auto">
          <a:xfrm>
            <a:off x="0" y="1124744"/>
            <a:ext cx="9181257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16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18831" r="33738" b="21100"/>
          <a:stretch/>
        </p:blipFill>
        <p:spPr bwMode="auto">
          <a:xfrm>
            <a:off x="0" y="1291472"/>
            <a:ext cx="9144000" cy="47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8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artfile.ru/4000x2996_920997_%5bwww.ArtFile.ru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2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14316" r="25666" b="6829"/>
          <a:stretch/>
        </p:blipFill>
        <p:spPr bwMode="auto">
          <a:xfrm>
            <a:off x="4585623" y="260648"/>
            <a:ext cx="4290760" cy="459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5940152" y="1916832"/>
            <a:ext cx="1440160" cy="1296143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ЗОЖ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5937184">
            <a:off x="5488429" y="902993"/>
            <a:ext cx="18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Гигиена тела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 rot="17747619">
            <a:off x="6716940" y="874283"/>
            <a:ext cx="137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Гигиена </a:t>
            </a:r>
          </a:p>
          <a:p>
            <a:r>
              <a:rPr lang="ru-RU" sz="2400" b="1" dirty="0" smtClean="0"/>
              <a:t>вещей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 rot="20951182">
            <a:off x="7268937" y="1893843"/>
            <a:ext cx="2136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Гигиена помещений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501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6000" dirty="0" smtClean="0">
                <a:solidFill>
                  <a:schemeClr val="bg1"/>
                </a:solidFill>
              </a:rPr>
              <a:t>Мельница живёт водою,</a:t>
            </a:r>
          </a:p>
          <a:p>
            <a:pPr algn="just"/>
            <a:r>
              <a:rPr lang="ru-RU" sz="6000" dirty="0" smtClean="0">
                <a:solidFill>
                  <a:schemeClr val="bg1"/>
                </a:solidFill>
              </a:rPr>
              <a:t>а человек </a:t>
            </a:r>
            <a:r>
              <a:rPr lang="ru-RU" sz="6000" dirty="0" err="1" smtClean="0">
                <a:solidFill>
                  <a:schemeClr val="bg1"/>
                </a:solidFill>
              </a:rPr>
              <a:t>едою</a:t>
            </a:r>
            <a:r>
              <a:rPr lang="ru-RU" sz="6000" dirty="0" smtClean="0">
                <a:solidFill>
                  <a:schemeClr val="bg1"/>
                </a:solidFill>
              </a:rPr>
              <a:t>.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40968"/>
            <a:ext cx="2682875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6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chemeClr val="bg1"/>
                </a:solidFill>
              </a:rPr>
              <a:t>Гигиена питания</a:t>
            </a:r>
            <a:endParaRPr lang="ru-RU" sz="96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Картинки по запросу &quot;гигиена питан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79" y="1916832"/>
            <a:ext cx="666750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2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t2.depositphotos.com/2945617/8803/v/950/depositphotos_88030310-stock-illustration-cute-whale-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45592"/>
            <a:ext cx="2678449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2.depositphotos.com/2945617/8803/v/950/depositphotos_88030310-stock-illustration-cute-whale-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35449"/>
            <a:ext cx="2813847" cy="25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t2.depositphotos.com/2945617/8803/v/950/depositphotos_88030310-stock-illustration-cute-whale-carto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68115"/>
            <a:ext cx="2880320" cy="26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93800" y="2789064"/>
            <a:ext cx="321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умеренность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1284" y="299695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режим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3474" y="3284386"/>
            <a:ext cx="296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разнообразие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404664"/>
            <a:ext cx="4203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Здоровое питание</a:t>
            </a:r>
            <a:endParaRPr lang="ru-RU" sz="4000" dirty="0">
              <a:solidFill>
                <a:schemeClr val="bg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1481315" y="1112550"/>
            <a:ext cx="2982673" cy="1824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427984" y="1112550"/>
            <a:ext cx="72008" cy="19996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endCxn id="5" idx="0"/>
          </p:cNvCxnSpPr>
          <p:nvPr/>
        </p:nvCxnSpPr>
        <p:spPr>
          <a:xfrm>
            <a:off x="4463988" y="1112550"/>
            <a:ext cx="3247436" cy="18844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2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120</Words>
  <Application>Microsoft Office PowerPoint</Application>
  <PresentationFormat>Экран (4:3)</PresentationFormat>
  <Paragraphs>21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25</cp:revision>
  <dcterms:created xsi:type="dcterms:W3CDTF">2021-02-06T16:09:08Z</dcterms:created>
  <dcterms:modified xsi:type="dcterms:W3CDTF">2021-02-09T20:35:37Z</dcterms:modified>
</cp:coreProperties>
</file>