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62" r:id="rId5"/>
    <p:sldId id="259" r:id="rId6"/>
    <p:sldId id="260" r:id="rId7"/>
    <p:sldId id="261" r:id="rId8"/>
    <p:sldId id="264" r:id="rId9"/>
    <p:sldId id="263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C2C662-A197-04DC-AFFB-E7D7BDC821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E1F473-EE7B-2CB9-DB15-321C1E6466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C12B55-79E9-ACD1-CDD7-A580D55C1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F4F00-9883-42F1-BFFC-95D9642A8EC3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D89FFB-F0AA-9CE9-23E8-3750CF706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DB939E-0D6F-9690-272C-34C067FD5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CBB96-C70F-4460-BBF7-00FC5E488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635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B119F8-18CE-8511-D8C4-E63BF9B70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8EB04D-F1CF-11DF-DE16-51A23C286B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D2FDFFE-5B20-E56C-7E55-E2B73533F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F4F00-9883-42F1-BFFC-95D9642A8EC3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22D786-7D89-3121-9470-01F2D77AE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94C8B2-97D3-FC08-0506-3BCA1C2B9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CBB96-C70F-4460-BBF7-00FC5E488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28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1D42AA8-DA87-0F3F-8CBC-F49E004356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953FF4-A234-9AEC-EC0E-8170C6CD2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73C888-7FA5-E8BA-3C65-9C09C5E70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F4F00-9883-42F1-BFFC-95D9642A8EC3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5B47A93-A4A9-5F05-CC73-DC8066FE6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6B1B8B-862E-8349-B7DB-28362D8C5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CBB96-C70F-4460-BBF7-00FC5E488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332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AF67AD-547C-C886-95F4-4F38D239C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7AFA36-3DFF-827D-2B1E-95199EDEAC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724277-9606-7392-3D80-D7B6C6FE5A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F4F00-9883-42F1-BFFC-95D9642A8EC3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34DAC4-72C7-D45E-28C0-CA2AAB04B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4CEA08-96EE-93BF-054F-7FE129DE3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CBB96-C70F-4460-BBF7-00FC5E488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281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0D112A-5AC6-8AD7-0EDA-E7EDB31B0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49FBB2-F306-A282-6F20-E165D35B3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BC9F6B-975A-8A52-F9CD-787022484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F4F00-9883-42F1-BFFC-95D9642A8EC3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A9781F-776A-79E8-6A47-972A6C917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4F427D6-B0FF-0428-9772-7DBCD74C6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CBB96-C70F-4460-BBF7-00FC5E488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015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82A516-D83D-4E5E-2835-552B31C36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B038FB6-20EB-F3FF-F3A1-49FF053AEC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3DE85D-83B9-D9A3-5903-99396B08BE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FC0EC1-4F78-3030-6F44-EF95A94BA8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F4F00-9883-42F1-BFFC-95D9642A8EC3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86F724E-3633-0580-F014-7875273B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212737-E64A-6210-B429-3AA527260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CBB96-C70F-4460-BBF7-00FC5E488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88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ABC890-C1BC-D086-DB12-C2F78B9B3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F8B87EE-91B1-B1A3-6E73-8E2DCBDF40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2CCB2E5-C124-BB89-E21E-514872B0E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185CEA-4F04-606F-F743-97E1E23228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2FE22AF-6F71-E038-6BCB-2E1B905E7F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2EA4725-A9AA-EB10-C85F-B035E7111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F4F00-9883-42F1-BFFC-95D9642A8EC3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CFFABCC-F535-43A6-BB25-C99DCDEF4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450623E-DCD9-3CED-5E19-3BC766956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CBB96-C70F-4460-BBF7-00FC5E488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027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3140CC-D419-AAC2-B0E8-DDFCF9B8E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9447CD2-51DF-BF93-5797-FBB0E3F00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F4F00-9883-42F1-BFFC-95D9642A8EC3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3F2C5EA-2FE8-D3C6-0149-4B5532529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74D12F6-E049-92FF-F2C0-B1703C072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CBB96-C70F-4460-BBF7-00FC5E488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065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3581932-520A-8A30-CF98-2AB60464D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F4F00-9883-42F1-BFFC-95D9642A8EC3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A1B697A-D37C-370A-89E0-D4F51008A3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5892D8-51CD-7B67-A6C5-D08B329D4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CBB96-C70F-4460-BBF7-00FC5E488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4543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84FEA-1AAF-BFC8-A598-E2C641378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1C0BB5-9B82-58D5-900B-1993286B4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AFEE52-0E62-5E2E-0E18-8DCB4902C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A00520-5DC2-A55B-734D-207AF83CF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F4F00-9883-42F1-BFFC-95D9642A8EC3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B5146D-E20F-B1E8-310F-F268B679E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4D67BD-EC7F-46AB-4C4F-3BD883396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CBB96-C70F-4460-BBF7-00FC5E488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017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CF648A-46CD-03A0-5601-A7E0091DD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B5B3421-2D2E-B0F8-FCF1-75FB31AB6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8E70675-5174-78B5-7CE4-2F61ED077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F79FC9-4D57-C40F-248B-D9617A820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F4F00-9883-42F1-BFFC-95D9642A8EC3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6F56F86-32E8-C713-1038-3F8097FBA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83EEA0A-3725-34A2-2CC2-39136861C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CBB96-C70F-4460-BBF7-00FC5E488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03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E030C9-621C-3423-C16E-B3CCA4260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B57328-97AB-B497-0E23-61CF5D65B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81BA3C-1F8C-2DDE-7932-D1C908C614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F4F00-9883-42F1-BFFC-95D9642A8EC3}" type="datetimeFigureOut">
              <a:rPr lang="ru-RU" smtClean="0"/>
              <a:t>21.12.2022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E88231-4CE0-9663-EE24-4DCF5E62D8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4C9B9C-2C96-8FF3-C4C7-B225BAA02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CBB96-C70F-4460-BBF7-00FC5E4880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586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EC330A-4F1D-E8BA-3F3C-8AEAA878E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30787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Всероссийский Детский Центр «Орлёнок».</a:t>
            </a:r>
            <a:br>
              <a:rPr lang="ru-RU" sz="1800" b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ru-RU" sz="1800" b="1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Тематическая смена «Лесной подрост».</a:t>
            </a:r>
            <a:br>
              <a:rPr lang="ru-RU" sz="4400" dirty="0">
                <a:effectLst/>
                <a:latin typeface="Franklin Gothic Book" panose="020B0503020102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r>
              <a:rPr lang="ru-RU" b="1" dirty="0"/>
              <a:t>ЭКОЛОГИЧЕСКИЙ ПРАКТИКУМ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6D08203-D758-871F-50B6-4E775B668E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221" y="1744911"/>
            <a:ext cx="6157553" cy="46810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0299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905E13-550F-6B2B-063C-13BD819C85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5AC65B2-380F-6A25-C824-4143266B2E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35636"/>
            <a:ext cx="9144000" cy="992335"/>
          </a:xfrm>
        </p:spPr>
        <p:txBody>
          <a:bodyPr>
            <a:noAutofit/>
          </a:bodyPr>
          <a:lstStyle/>
          <a:p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Путешествие вокруг света по дендропарку </a:t>
            </a:r>
          </a:p>
          <a:p>
            <a:r>
              <a:rPr lang="ru-RU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ВДЦ Орлёнок.</a:t>
            </a:r>
            <a:endParaRPr lang="ru-RU" sz="3200" b="1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E68BD70-8D3A-3B43-38FF-38DD72DBDF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304" y="511728"/>
            <a:ext cx="7004807" cy="5253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2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6EEAB4-A1CA-20D8-EF52-14F258C9C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349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Тайны Чёрного моря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46762CE-D2E7-32B4-961D-F198D02D36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319" y="1750124"/>
            <a:ext cx="3263503" cy="4351338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1AC01F1-E37C-88BA-23EA-E21241404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379" y="1750124"/>
            <a:ext cx="5801785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254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1D46B8-5CC0-151E-76BD-3F2FB5525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Живое Чёрное море</a:t>
            </a:r>
            <a:endParaRPr lang="ru-RU" b="1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0D70A1D-BD60-9213-5DFD-B9FECAA849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39" y="1690688"/>
            <a:ext cx="3263503" cy="4351338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3AD8E2F-862C-7145-4B54-044C50ECCD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699" y="3317141"/>
            <a:ext cx="4761101" cy="317363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D71ADF-8C54-087F-703F-C5D32F6CC2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087" y="1690688"/>
            <a:ext cx="3539746" cy="265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11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A9F1E8-5CC9-0D51-4035-69CEC996B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Биоиндикационные исследования.</a:t>
            </a:r>
            <a:b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396567C-89CA-89F9-DE9F-BFB94DAFAF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144" y="1690688"/>
            <a:ext cx="7975600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5356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99484-5EED-10B8-1875-5F906BC56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72455"/>
            <a:ext cx="10515600" cy="81823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Современные методы исследования окружающей среды</a:t>
            </a:r>
            <a:br>
              <a:rPr lang="ru-RU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3BD1119-D525-B843-640A-98111276AE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767" y="1934682"/>
            <a:ext cx="326350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6A98B36D-E2C6-63CC-7BAC-BF6EEF43C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232" y="1934682"/>
            <a:ext cx="473004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0514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20B020-0F8D-7D27-FBF1-1957F5432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371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            Гидропоника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B698A40-7DDB-7E31-773F-E79EE5B3D8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884" y="1686188"/>
            <a:ext cx="6847856" cy="436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C57E7458-5D85-1D2A-C187-1499C6C17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189" y="2583809"/>
            <a:ext cx="4227401" cy="2818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7309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A15ABB-DB2D-8D68-1D43-B402CE3D2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Ситиферма.</a:t>
            </a:r>
            <a:b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  <a:t>Подсчет рентабельности</a:t>
            </a:r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ru-RU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420FBD4-3F64-990F-3E6A-F024037329D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95" y="2052126"/>
            <a:ext cx="6461867" cy="430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11DA9E-B113-2799-063D-09A1ABCB4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563" y="293615"/>
            <a:ext cx="3391293" cy="6028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55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F30F9C-12B2-1248-0739-43510D21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ЭКОЛОГИЧЕСКИЙ ПРАКТИКУМ</a:t>
            </a:r>
            <a:endParaRPr lang="ru-RU" dirty="0"/>
          </a:p>
        </p:txBody>
      </p:sp>
      <p:pic>
        <p:nvPicPr>
          <p:cNvPr id="4" name="Объект 5">
            <a:extLst>
              <a:ext uri="{FF2B5EF4-FFF2-40B4-BE49-F238E27FC236}">
                <a16:creationId xmlns:a16="http://schemas.microsoft.com/office/drawing/2014/main" id="{E80ABFF7-F679-8CD9-6A8D-37291E9597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223" y="1825625"/>
            <a:ext cx="6157553" cy="435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513058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52</Words>
  <Application>Microsoft Office PowerPoint</Application>
  <PresentationFormat>Широкоэкранный</PresentationFormat>
  <Paragraphs>10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Franklin Gothic Book</vt:lpstr>
      <vt:lpstr>Times New Roman</vt:lpstr>
      <vt:lpstr>Тема Office</vt:lpstr>
      <vt:lpstr>Всероссийский Детский Центр «Орлёнок». Тематическая смена «Лесной подрост». ЭКОЛОГИЧЕСКИЙ ПРАКТИКУМ</vt:lpstr>
      <vt:lpstr>Презентация PowerPoint</vt:lpstr>
      <vt:lpstr>Тайны Чёрного моря.</vt:lpstr>
      <vt:lpstr>Живое Чёрное море</vt:lpstr>
      <vt:lpstr>Биоиндикационные исследования. </vt:lpstr>
      <vt:lpstr>Современные методы исследования окружающей среды </vt:lpstr>
      <vt:lpstr>              Гидропоника </vt:lpstr>
      <vt:lpstr>Ситиферма. Подсчет рентабельности </vt:lpstr>
      <vt:lpstr>ЭКОЛОГИЧЕСКИЙ ПРАКТИКУМ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ЭКОЛОГИЧЕСКИЙ ПРАКТИКУМ Всероссийский Детский Центр «Орлёнок». </dc:title>
  <dc:creator>ORLENOK USER</dc:creator>
  <cp:lastModifiedBy>ORLENOK USER</cp:lastModifiedBy>
  <cp:revision>3</cp:revision>
  <dcterms:created xsi:type="dcterms:W3CDTF">2022-06-24T12:48:14Z</dcterms:created>
  <dcterms:modified xsi:type="dcterms:W3CDTF">2022-12-21T06:57:35Z</dcterms:modified>
</cp:coreProperties>
</file>