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64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9" r:id="rId17"/>
    <p:sldId id="260" r:id="rId18"/>
    <p:sldId id="261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1777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9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9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51947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3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7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5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7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873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984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2F6CF41-DA1E-4B42-A2E6-12FB51220A0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C71CC67-0824-438A-A520-3ADFFB9AB1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866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54E28-554A-474F-9B10-DF3B29C3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35578" cy="413914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Донбасса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Донецк,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Харцызск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– Шахтёрск,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Иловайск,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Горловка,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– Ясиноватая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891052-6428-4B84-8C11-74043883728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22" y="0"/>
            <a:ext cx="7947378" cy="684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056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E7E5E-616F-417A-80FA-934D3FA8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1444" cy="1791053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 </a:t>
            </a:r>
            <a:r>
              <a:rPr lang="ru-RU" dirty="0" err="1"/>
              <a:t>Харцызск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Памятник лётчикам- героям Великой Отечественной </a:t>
            </a:r>
            <a:br>
              <a:rPr lang="ru-RU" dirty="0"/>
            </a:br>
            <a:r>
              <a:rPr lang="ru-RU" dirty="0"/>
              <a:t>Войны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EF70E5-F59B-4663-A1EB-0A0664C39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489" y="234694"/>
            <a:ext cx="4656088" cy="62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C708D-8CA3-4AF0-A4D2-9E81959D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482724"/>
            <a:ext cx="5865707" cy="1946275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 Шахтёрск.</a:t>
            </a:r>
            <a:br>
              <a:rPr lang="ru-RU" dirty="0"/>
            </a:br>
            <a:r>
              <a:rPr lang="ru-RU" dirty="0"/>
              <a:t>Памятный знак защитникам и жителям Шахтёрска во время боевых действий в 2014 году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6EFC1D-A2CA-424C-A857-0CB3F8833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902" y="386655"/>
            <a:ext cx="5066098" cy="66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51E39-69B4-4107-9A96-8CDE3925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34" y="1660568"/>
            <a:ext cx="4365978" cy="2389364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 Иловайск</a:t>
            </a:r>
            <a:br>
              <a:rPr lang="ru-RU" dirty="0"/>
            </a:br>
            <a:r>
              <a:rPr lang="ru-RU" dirty="0"/>
              <a:t>Мемориал погибшим в результате событий 2014 года.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B1CD00-85B8-4AC6-AA6E-484532B9A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154" y="485797"/>
            <a:ext cx="7446846" cy="58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66873-EF08-4AFB-8780-3A36E8F2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" y="556523"/>
            <a:ext cx="1859845" cy="123401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Саур</a:t>
            </a:r>
            <a:r>
              <a:rPr lang="ru-RU" dirty="0"/>
              <a:t>-Могила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DA4C3E-CD60-4BF3-9384-A3358EAE83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9" y="4482100"/>
            <a:ext cx="3307643" cy="22954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896DF-B1B0-4803-AEFC-41537679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910" y="2539536"/>
            <a:ext cx="3455095" cy="2303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46A037-21C8-45D6-9F3F-EADF060E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744" y="192277"/>
            <a:ext cx="4238284" cy="19264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3E017-941D-45C8-BB26-8BDA1C41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357" y="442135"/>
            <a:ext cx="5528349" cy="3687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D323D-DA94-4DC4-A12E-6CA3796E7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670" y="4572160"/>
            <a:ext cx="2977209" cy="22053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BF491-3AE9-4B0D-9F32-DEBD5F2512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03" t="5498" r="43611" b="4481"/>
          <a:stretch/>
        </p:blipFill>
        <p:spPr>
          <a:xfrm>
            <a:off x="4679985" y="3691234"/>
            <a:ext cx="2078865" cy="30237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7428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BDD67-807E-4BAC-9695-49116E6E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53" y="843658"/>
            <a:ext cx="3454561" cy="2054287"/>
          </a:xfrm>
        </p:spPr>
        <p:txBody>
          <a:bodyPr>
            <a:normAutofit/>
          </a:bodyPr>
          <a:lstStyle/>
          <a:p>
            <a:r>
              <a:rPr lang="ru-RU" dirty="0"/>
              <a:t>Часовня </a:t>
            </a:r>
            <a:br>
              <a:rPr lang="ru-RU" dirty="0"/>
            </a:br>
            <a:r>
              <a:rPr lang="ru-RU" dirty="0"/>
              <a:t>на </a:t>
            </a:r>
            <a:br>
              <a:rPr lang="ru-RU" dirty="0"/>
            </a:br>
            <a:r>
              <a:rPr lang="ru-RU" dirty="0" err="1"/>
              <a:t>Саур</a:t>
            </a:r>
            <a:r>
              <a:rPr lang="ru-RU" dirty="0"/>
              <a:t> -Могиле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B2C98A-107C-4B9F-A5CF-10DF8E4B8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795" y="646709"/>
            <a:ext cx="8146205" cy="61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1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278A2-863C-449E-A3D1-4E586CED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65" y="466902"/>
            <a:ext cx="5409028" cy="587614"/>
          </a:xfrm>
        </p:spPr>
        <p:txBody>
          <a:bodyPr>
            <a:noAutofit/>
          </a:bodyPr>
          <a:lstStyle/>
          <a:p>
            <a:r>
              <a:rPr 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памятник «Погибшим воинам»</a:t>
            </a:r>
            <a:br>
              <a:rPr 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F303F9-B40C-4D96-AA6F-FE9FC100E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7282" y="159045"/>
            <a:ext cx="4093829" cy="65399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8F83B3-83F6-422A-9D45-54153ABA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7" y="3730574"/>
            <a:ext cx="3920772" cy="26605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37FB1C-5B25-4610-85AD-48453DCA1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735" y="1273414"/>
            <a:ext cx="2372531" cy="378742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137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57DA1-71A1-4AA8-B372-40B1CFAF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98" y="367341"/>
            <a:ext cx="10732911" cy="85407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6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Ясиноватая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346CA97-B60C-445A-AAD9-F8FE95CA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833" y="1880752"/>
            <a:ext cx="2435681" cy="3463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Мемориал памяти о событиях в годы Великой Отечественной войны.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296872-A73F-4B30-A0F5-5462B546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514" y="1026677"/>
            <a:ext cx="9020626" cy="58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25A75-90ED-4BEF-9B6F-948F7EB1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72" y="265843"/>
            <a:ext cx="3564467" cy="1045986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Город Ясиноватая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688B461-F6C1-4B07-9B88-55F5A8234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844" y="385790"/>
            <a:ext cx="5415132" cy="3795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E9535B-B352-4C07-8403-34420C6A4ADA}"/>
              </a:ext>
            </a:extLst>
          </p:cNvPr>
          <p:cNvSpPr txBox="1"/>
          <p:nvPr/>
        </p:nvSpPr>
        <p:spPr>
          <a:xfrm>
            <a:off x="7169271" y="4004628"/>
            <a:ext cx="345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Музей-паровоз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B5203-BD7B-413E-88C9-80C5A4B38B10}"/>
              </a:ext>
            </a:extLst>
          </p:cNvPr>
          <p:cNvSpPr txBox="1"/>
          <p:nvPr/>
        </p:nvSpPr>
        <p:spPr>
          <a:xfrm>
            <a:off x="4972495" y="5120176"/>
            <a:ext cx="40865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Памятный знак «Книга памяти»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BC3EF0-C744-432D-9BB1-44165615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72" y="1464767"/>
            <a:ext cx="4509086" cy="51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084E9-3E63-4A6A-869E-6BDB7740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71" y="324710"/>
            <a:ext cx="2740378" cy="1316919"/>
          </a:xfrm>
        </p:spPr>
        <p:txBody>
          <a:bodyPr>
            <a:normAutofit fontScale="90000"/>
          </a:bodyPr>
          <a:lstStyle/>
          <a:p>
            <a:r>
              <a:rPr lang="ru-RU" dirty="0"/>
              <a:t>г. Горловка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C00F16-6FF1-4530-8199-AFA8CF17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637" y="5956945"/>
            <a:ext cx="4009292" cy="57634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</a:t>
            </a:r>
          </a:p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военнопленных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5A68F-CF37-49D9-B0D6-7C0E353A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602" y="324710"/>
            <a:ext cx="4427641" cy="5509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68C4A3-5019-4946-8D69-CF9C6AFD7690}"/>
              </a:ext>
            </a:extLst>
          </p:cNvPr>
          <p:cNvSpPr txBox="1"/>
          <p:nvPr/>
        </p:nvSpPr>
        <p:spPr>
          <a:xfrm>
            <a:off x="1259902" y="5708905"/>
            <a:ext cx="5872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погибшим жителям 2014-2017 гг.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CAD12C-B770-41DD-8B45-81C47BDFA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71" y="1209638"/>
            <a:ext cx="6522989" cy="42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38C27-D92F-45D6-BF9F-AAF029E36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6" y="918280"/>
            <a:ext cx="4828822" cy="1700742"/>
          </a:xfrm>
        </p:spPr>
        <p:txBody>
          <a:bodyPr/>
          <a:lstStyle/>
          <a:p>
            <a:r>
              <a:rPr lang="ru-RU" sz="3600" b="1" i="0" dirty="0" err="1">
                <a:solidFill>
                  <a:srgbClr val="606060"/>
                </a:solidFill>
                <a:effectLst/>
                <a:latin typeface="Times New Roman Cyr" panose="02020603050405020304" pitchFamily="18" charset="0"/>
              </a:rPr>
              <a:t>Горловская</a:t>
            </a:r>
            <a:r>
              <a:rPr lang="ru-RU" sz="3600" b="1" i="0" dirty="0">
                <a:solidFill>
                  <a:srgbClr val="606060"/>
                </a:solidFill>
                <a:effectLst/>
                <a:latin typeface="Times New Roman Cyr" panose="02020603050405020304" pitchFamily="18" charset="0"/>
              </a:rPr>
              <a:t> Мадонна</a:t>
            </a:r>
            <a:br>
              <a:rPr lang="ru-RU" sz="1800" b="1" i="0" dirty="0">
                <a:solidFill>
                  <a:srgbClr val="606060"/>
                </a:solidFill>
                <a:effectLst/>
                <a:latin typeface="Times New Roman Cyr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C874B1-439B-438E-8BED-88BDDAB8BF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24" y="3458565"/>
            <a:ext cx="8174416" cy="31097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5072E-1C81-44A6-8607-1A95946646F9}"/>
              </a:ext>
            </a:extLst>
          </p:cNvPr>
          <p:cNvSpPr txBox="1"/>
          <p:nvPr/>
        </p:nvSpPr>
        <p:spPr>
          <a:xfrm>
            <a:off x="8207022" y="289679"/>
            <a:ext cx="398497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не бойся, Солнышко ясное,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укрою тебя сейчас.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прижмись к своей маме покрепче,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Смотрят Ангелы с неба на нас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Спи, мое Солнышко ясное,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 нашего дня погас.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Горловская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так назвал мой Донбасс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2022</a:t>
            </a:r>
          </a:p>
        </p:txBody>
      </p:sp>
    </p:spTree>
    <p:extLst>
      <p:ext uri="{BB962C8B-B14F-4D97-AF65-F5344CB8AC3E}">
        <p14:creationId xmlns:p14="http://schemas.microsoft.com/office/powerpoint/2010/main" val="292784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B8857CA-3487-4E6E-A8F0-84D23F0D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Бульвар Пушкина в центре Донецка возле места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гибели Главы ДНР А. В. Захарченко 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696A4ED-7048-4721-9439-525432CD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633" y="2280500"/>
            <a:ext cx="6832068" cy="45529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6858F-9FE9-4CCA-BFDB-2476B03B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02311" y="403502"/>
            <a:ext cx="4755216" cy="31669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199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325FF-FDEE-4E4F-985F-9E93F4FF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31" y="332029"/>
            <a:ext cx="3297012" cy="56669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кованных фигур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075B655-6EA4-4329-AA38-DBA8A466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06" y="3522133"/>
            <a:ext cx="4217211" cy="28026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5AE25-CF6A-4B30-9345-B498FADEB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849" y="1149526"/>
            <a:ext cx="5293076" cy="39719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096F6E-8493-4D47-ADAE-DBAB711E7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80" y="87488"/>
            <a:ext cx="4248150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5191A3-8379-485B-8A5C-AA05D6A36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944" y="238346"/>
            <a:ext cx="4067175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313A69-C6AB-4D72-A100-067E70A64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043" y="3866487"/>
            <a:ext cx="4129751" cy="27531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953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05A5E-27EB-400C-886A-EAA6638F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14" y="574496"/>
            <a:ext cx="3859146" cy="972082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Парк Победы 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(Аллея Ангелов)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0AEE4A-2D9C-49EF-A0D9-E6194EC63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0978" y="146754"/>
            <a:ext cx="4028435" cy="26772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D576D-19DD-4027-9F6C-1C80F97C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98" y="2211817"/>
            <a:ext cx="6725560" cy="4453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EB1F23-5F77-4E5A-A715-AD786B1C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978" y="2872665"/>
            <a:ext cx="4028435" cy="26737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B6E285-780B-4372-B645-86E607163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672" y="4933244"/>
            <a:ext cx="2887134" cy="19247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E4ED0B-17AC-488B-B538-3560BC0CE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023" y="146754"/>
            <a:ext cx="3576452" cy="26772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1230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80E0D-9F01-48D2-914C-C1CD1B08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999"/>
          </a:xfrm>
        </p:spPr>
        <p:txBody>
          <a:bodyPr/>
          <a:lstStyle/>
          <a:p>
            <a:pPr algn="ctr"/>
            <a:r>
              <a:rPr lang="ru-RU" dirty="0"/>
              <a:t>Памятник жертвам трагедии в Боссе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F07181-5E9F-43BD-B052-6599BFA9C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920" y="1095804"/>
            <a:ext cx="8687617" cy="57621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9721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8C822-9FD3-4F88-885E-2B9E67FE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31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Краеведческий музей г. Донецк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E28511-E388-48A9-BB31-26C273E93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6723" y="2920696"/>
            <a:ext cx="5534870" cy="4151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F25B5-D783-461C-8A3F-4A4DF0A70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03" y="1072444"/>
            <a:ext cx="4577862" cy="30542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52D633-71D8-4667-B3C2-FFD62277A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190" y="1042759"/>
            <a:ext cx="4837618" cy="37558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836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A9FFA-41FB-4FDD-93E6-4FCA612C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80"/>
            <a:ext cx="5257800" cy="945532"/>
          </a:xfrm>
        </p:spPr>
        <p:txBody>
          <a:bodyPr>
            <a:normAutofit/>
          </a:bodyPr>
          <a:lstStyle/>
          <a:p>
            <a:r>
              <a:rPr lang="ru-RU" sz="2400" b="1" dirty="0"/>
              <a:t>Музей Великой Отечественной Войны «Твоим освободителям, Донбасс»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64BE93C-709F-49DE-A7D7-0F7452408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952" y="1183965"/>
            <a:ext cx="4572000" cy="30384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3B9E1-80AE-48E6-9DC3-4D082C65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888" y="362414"/>
            <a:ext cx="5825534" cy="38812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76F242-FEF1-4FEC-93BF-F998E80F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902" y="4399955"/>
            <a:ext cx="3190520" cy="21256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D66DDC-4F10-485E-B2B2-1F173DA7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952" y="4399955"/>
            <a:ext cx="2380696" cy="2092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F2307F-71C5-414C-B776-30D78798E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952" y="4243676"/>
            <a:ext cx="2856088" cy="21420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25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6D7A3-EF3E-459D-A726-0322C3EB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5686778" cy="23329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Памятник погибшим гражданам Донецкой Народной Республики.</a:t>
            </a:r>
            <a:br>
              <a:rPr lang="ru-RU" dirty="0"/>
            </a:b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«Розы – это символ нашего Донецка. Эти розы – это люди Донецка, те, кто погиб, эти люди – наша ценность. Это сердце нашей Республики. Мы будем всегда помнить павших, как героев, отдавших свои жизни в этой войне».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6D0CB3-0DF8-4725-8FF4-6CB9ECA03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0699" y="0"/>
            <a:ext cx="5051301" cy="67350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4A2D24-1AB5-4CBC-A750-B8D013D07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0600"/>
            <a:ext cx="5486399" cy="36561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55818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BF7DD-1D52-4909-8A5F-13ADEC31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69" y="307693"/>
            <a:ext cx="7652434" cy="1005759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Аллея Героев Донецкой Народной Республики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98882B-170B-4B48-BCA5-09F68D0A7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8484" y="1566048"/>
            <a:ext cx="6366933" cy="3581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5574C5-4D95-4A15-935C-60749B7B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51" y="3958451"/>
            <a:ext cx="4000503" cy="26670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96AFE-B07F-4CD0-AB37-34134EC38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51" y="810573"/>
            <a:ext cx="4094745" cy="25198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A44DE3-507A-4E27-AF3A-077095814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246" y="240485"/>
            <a:ext cx="4196343" cy="35751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86F4C9-0CE7-4361-A65A-FA3DC2061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068" y="4356530"/>
            <a:ext cx="3385233" cy="225682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3909166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180</TotalTime>
  <Words>296</Words>
  <Application>Microsoft Office PowerPoint</Application>
  <PresentationFormat>Широкоэкранный</PresentationFormat>
  <Paragraphs>36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Franklin Gothic Book</vt:lpstr>
      <vt:lpstr>Times New Roman</vt:lpstr>
      <vt:lpstr>Times New Roman Cyr</vt:lpstr>
      <vt:lpstr>Уголки</vt:lpstr>
      <vt:lpstr>Города Донбасса   1 – Донецк,   2 – Харцызск,   3 – Шахтёрск,   4 – Иловайск,   5 – Горловка,   6 – Ясиноватая </vt:lpstr>
      <vt:lpstr>Бульвар Пушкина в центре Донецка возле места  гибели Главы ДНР А. В. Захарченко </vt:lpstr>
      <vt:lpstr>Парк кованных фигур</vt:lpstr>
      <vt:lpstr>Парк Победы  (Аллея Ангелов)</vt:lpstr>
      <vt:lpstr>Памятник жертвам трагедии в Боссе</vt:lpstr>
      <vt:lpstr>Краеведческий музей г. Донецк</vt:lpstr>
      <vt:lpstr>Музей Великой Отечественной Войны «Твоим освободителям, Донбасс»</vt:lpstr>
      <vt:lpstr>Памятник погибшим гражданам Донецкой Народной Республики. «Розы – это символ нашего Донецка. Эти розы – это люди Донецка, те, кто погиб, эти люди – наша ценность. Это сердце нашей Республики. Мы будем всегда помнить павших, как героев, отдавших свои жизни в этой войне». </vt:lpstr>
      <vt:lpstr>Аллея Героев Донецкой Народной Республики </vt:lpstr>
      <vt:lpstr>Город Харцызск.  Памятник лётчикам- героям Великой Отечественной  Войны</vt:lpstr>
      <vt:lpstr>Город Шахтёрск. Памятный знак защитникам и жителям Шахтёрска во время боевых действий в 2014 году </vt:lpstr>
      <vt:lpstr>Город Иловайск Мемориал погибшим в результате событий 2014 года. </vt:lpstr>
      <vt:lpstr>Саур-Могила </vt:lpstr>
      <vt:lpstr>Часовня  на  Саур -Могиле </vt:lpstr>
      <vt:lpstr>Народный памятник «Погибшим воинам» </vt:lpstr>
      <vt:lpstr>Город Ясиноватая  </vt:lpstr>
      <vt:lpstr>Город Ясиноватая</vt:lpstr>
      <vt:lpstr>г. Горловка  </vt:lpstr>
      <vt:lpstr>Горловская Мадонна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Туристический маршрут по местам боевой славы  защитников Донбасса «Связь времен и событий»</dc:title>
  <dc:creator>127</dc:creator>
  <cp:lastModifiedBy>127</cp:lastModifiedBy>
  <cp:revision>14</cp:revision>
  <dcterms:created xsi:type="dcterms:W3CDTF">2022-12-19T10:18:20Z</dcterms:created>
  <dcterms:modified xsi:type="dcterms:W3CDTF">2022-12-19T14:01:01Z</dcterms:modified>
</cp:coreProperties>
</file>