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7" r:id="rId9"/>
    <p:sldId id="264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B4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59AF-F503-4836-B3F6-6AD256B918D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B22-7A39-4428-8172-5BCB743B59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59AF-F503-4836-B3F6-6AD256B918D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B22-7A39-4428-8172-5BCB743B5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59AF-F503-4836-B3F6-6AD256B918D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B22-7A39-4428-8172-5BCB743B5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59AF-F503-4836-B3F6-6AD256B918D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B22-7A39-4428-8172-5BCB743B5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59AF-F503-4836-B3F6-6AD256B918D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3220B22-7A39-4428-8172-5BCB743B5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59AF-F503-4836-B3F6-6AD256B918D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B22-7A39-4428-8172-5BCB743B5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59AF-F503-4836-B3F6-6AD256B918D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B22-7A39-4428-8172-5BCB743B5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59AF-F503-4836-B3F6-6AD256B918D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B22-7A39-4428-8172-5BCB743B5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59AF-F503-4836-B3F6-6AD256B918D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B22-7A39-4428-8172-5BCB743B5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59AF-F503-4836-B3F6-6AD256B918D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B22-7A39-4428-8172-5BCB743B5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59AF-F503-4836-B3F6-6AD256B918D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20B22-7A39-4428-8172-5BCB743B5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B4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7159AF-F503-4836-B3F6-6AD256B918D0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220B22-7A39-4428-8172-5BCB743B59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6%D0%B7%D1%8B%D0%B1%D0%BE" TargetMode="External"/><Relationship Id="rId2" Type="http://schemas.openxmlformats.org/officeDocument/2006/relationships/hyperlink" Target="https://magazeta.com/guide-zibo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vk.com/album35965239_110840159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magazeta.com/2017/11/pohoronnye-traditsii-pod-zapret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76672"/>
            <a:ext cx="8229600" cy="187220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Тема: Братск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Цзыбо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города побратимы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4581128"/>
            <a:ext cx="4392488" cy="19442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Группа обучающихся 8в класса</a:t>
            </a:r>
          </a:p>
          <a:p>
            <a:r>
              <a:rPr lang="ru-RU" dirty="0" smtClean="0"/>
              <a:t>МБОУ «СОШ № 46»</a:t>
            </a:r>
          </a:p>
          <a:p>
            <a:r>
              <a:rPr lang="ru-RU" dirty="0" err="1" smtClean="0"/>
              <a:t>Бондарик</a:t>
            </a:r>
            <a:r>
              <a:rPr lang="ru-RU" dirty="0" smtClean="0"/>
              <a:t> Анастасия</a:t>
            </a:r>
          </a:p>
          <a:p>
            <a:r>
              <a:rPr lang="ru-RU" dirty="0" smtClean="0"/>
              <a:t>Шабалина Светлана</a:t>
            </a:r>
          </a:p>
          <a:p>
            <a:r>
              <a:rPr lang="ru-RU" dirty="0" err="1" smtClean="0"/>
              <a:t>Сержантова</a:t>
            </a:r>
            <a:r>
              <a:rPr lang="ru-RU" dirty="0" smtClean="0"/>
              <a:t> </a:t>
            </a:r>
            <a:r>
              <a:rPr lang="ru-RU" dirty="0" err="1" smtClean="0"/>
              <a:t>Ульяна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Музей керамики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302433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https://img.travel.ru/images2/2015/09/object249521/006_10653079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628800"/>
            <a:ext cx="500404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Промышленность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11960" y="1268760"/>
            <a:ext cx="45720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Цзыбо</a:t>
            </a:r>
            <a:r>
              <a:rPr lang="ru-RU" sz="2000" b="1" dirty="0" smtClean="0"/>
              <a:t>́</a:t>
            </a:r>
            <a:r>
              <a:rPr lang="ru-RU" sz="2000" dirty="0" smtClean="0"/>
              <a:t> (кит.淄博,  </a:t>
            </a:r>
            <a:r>
              <a:rPr lang="ru-RU" sz="2000" i="1" dirty="0" err="1" smtClean="0"/>
              <a:t>Zībó</a:t>
            </a:r>
            <a:r>
              <a:rPr lang="ru-RU" sz="2000" dirty="0" smtClean="0"/>
              <a:t>) — городской округ в китайской провинции </a:t>
            </a:r>
            <a:r>
              <a:rPr lang="ru-RU" sz="2000" dirty="0" err="1" smtClean="0"/>
              <a:t>Шаньдун</a:t>
            </a:r>
            <a:r>
              <a:rPr lang="ru-RU" sz="2000" dirty="0" smtClean="0"/>
              <a:t>. Является важным промышленным центром, входящим в число 50 ведущих индустриальных городов Китая.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4005064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Основные отрасли: нефтехимическая, текстильная, производство лекарств, строительных материалов, металлургия. Здесь расположен самый крупный в КНР алюминиевый завод, а целлюлоза с Братского ЛПК поставляется на две крупные бумажные фабрики города.</a:t>
            </a:r>
            <a:endParaRPr lang="ru-RU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17032"/>
            <a:ext cx="3893421" cy="2939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052736"/>
            <a:ext cx="3914405" cy="256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00808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Да, гипотеза подтвердилась. История города-побратима </a:t>
            </a:r>
            <a:r>
              <a:rPr lang="ru-RU" sz="2400" dirty="0"/>
              <a:t>Братска </a:t>
            </a:r>
            <a:r>
              <a:rPr lang="ru-RU" sz="2400" dirty="0" err="1"/>
              <a:t>Цзыбо</a:t>
            </a:r>
            <a:r>
              <a:rPr lang="ru-RU" sz="2400" dirty="0"/>
              <a:t> </a:t>
            </a:r>
            <a:r>
              <a:rPr lang="ru-RU" sz="2400" dirty="0" smtClean="0"/>
              <a:t> уходит корнями далеко в прошлое.  Город хранит </a:t>
            </a:r>
            <a:r>
              <a:rPr lang="ru-RU" sz="2400" dirty="0"/>
              <a:t>свое культурное </a:t>
            </a:r>
            <a:r>
              <a:rPr lang="ru-RU" sz="2400" dirty="0" smtClean="0"/>
              <a:t>наследие</a:t>
            </a:r>
            <a:r>
              <a:rPr lang="ru-RU" sz="2400" dirty="0"/>
              <a:t> </a:t>
            </a:r>
            <a:r>
              <a:rPr lang="ru-RU" sz="2400" dirty="0" smtClean="0"/>
              <a:t>и,  </a:t>
            </a:r>
            <a:r>
              <a:rPr lang="ru-RU" sz="2400" dirty="0"/>
              <a:t>в  то же </a:t>
            </a:r>
            <a:r>
              <a:rPr lang="ru-RU" sz="2400" dirty="0" smtClean="0"/>
              <a:t>время,  </a:t>
            </a:r>
            <a:r>
              <a:rPr lang="ru-RU" sz="2400" dirty="0"/>
              <a:t>наблюдается </a:t>
            </a:r>
            <a:r>
              <a:rPr lang="ru-RU" sz="2400" dirty="0" smtClean="0"/>
              <a:t>его индустриальное </a:t>
            </a:r>
            <a:r>
              <a:rPr lang="ru-RU" sz="2400" dirty="0"/>
              <a:t>развитие </a:t>
            </a:r>
            <a:r>
              <a:rPr lang="ru-RU" sz="2400" dirty="0" smtClean="0"/>
              <a:t> и сотрудничество с нашим городом.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Ресурсы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988840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400" u="sng" dirty="0">
                <a:solidFill>
                  <a:schemeClr val="bg1"/>
                </a:solidFill>
                <a:hlinkClick r:id="rId2"/>
              </a:rPr>
              <a:t>https://magazeta.com/guide-zibo</a:t>
            </a:r>
            <a:r>
              <a:rPr lang="ru-RU" sz="2400" u="sng" dirty="0" smtClean="0">
                <a:solidFill>
                  <a:schemeClr val="bg1"/>
                </a:solidFill>
                <a:hlinkClick r:id="rId2"/>
              </a:rPr>
              <a:t>/</a:t>
            </a:r>
            <a:endParaRPr lang="ru-RU" sz="2400" u="sng" dirty="0" smtClean="0">
              <a:solidFill>
                <a:schemeClr val="bg1"/>
              </a:solidFill>
            </a:endParaRPr>
          </a:p>
          <a:p>
            <a:endParaRPr lang="ru-RU" sz="2400" u="sng" dirty="0" smtClean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988840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564904"/>
            <a:ext cx="59584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3"/>
              </a:rPr>
              <a:t>https://ru.wikipedia.org/wiki/%D0%A6%D0%B7%D1%8B%D0%B1%D0%BE</a:t>
            </a:r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3573016"/>
            <a:ext cx="59584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4"/>
              </a:rPr>
              <a:t>https://vk.com/album35965239_110840159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 исследования: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2016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Узнать больше о городе-побратиме Братска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33569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2060848"/>
            <a:ext cx="8229600" cy="1296144"/>
          </a:xfrm>
          <a:prstGeom prst="rect">
            <a:avLst/>
          </a:prstGeom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Объект: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11560" y="2780928"/>
            <a:ext cx="8229600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800" dirty="0" smtClean="0"/>
              <a:t>   Город </a:t>
            </a:r>
            <a:r>
              <a:rPr lang="ru-RU" sz="2800" dirty="0" err="1" smtClean="0"/>
              <a:t>Цзыбо</a:t>
            </a:r>
            <a:r>
              <a:rPr lang="ru-RU" sz="2800" dirty="0" smtClean="0"/>
              <a:t> (Китайская Народная Республика)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3429000"/>
            <a:ext cx="8229600" cy="201622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lang="ru-RU" sz="2800" dirty="0"/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Город-побратим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Братска - </a:t>
            </a:r>
            <a:r>
              <a:rPr kumimoji="0" lang="ru-RU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Цзыбо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является </a:t>
            </a:r>
            <a:r>
              <a:rPr lang="ru-RU" sz="2800" dirty="0" smtClean="0"/>
              <a:t>историческим центром и развивающимся современным городом.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51520" y="3429000"/>
            <a:ext cx="8291264" cy="1152128"/>
          </a:xfrm>
          <a:prstGeom prst="rect">
            <a:avLst/>
          </a:prstGeom>
        </p:spPr>
        <p:txBody>
          <a:bodyPr vert="horz" anchor="ctr">
            <a:normAutofit fontScale="900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  Гипотеза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  <a:b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Найти информацию о городе-побратиме Братска </a:t>
            </a:r>
            <a:r>
              <a:rPr lang="ru-RU" dirty="0" err="1" smtClean="0"/>
              <a:t>Цзыбо</a:t>
            </a:r>
            <a:endParaRPr lang="ru-RU" dirty="0" smtClean="0"/>
          </a:p>
          <a:p>
            <a:r>
              <a:rPr lang="ru-RU" dirty="0" smtClean="0"/>
              <a:t>Выяснить, чем знаменит этот город.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Город-побратим </a:t>
            </a:r>
            <a:r>
              <a:rPr lang="ru-RU" dirty="0" err="1" smtClean="0"/>
              <a:t>Цзыбо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7072" y="1196752"/>
            <a:ext cx="5266928" cy="5257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Общее количество населения- свыше 4,5 млн. человек. Площадь городского округа составляет 5,938 км².</a:t>
            </a:r>
          </a:p>
          <a:p>
            <a:r>
              <a:rPr lang="ru-RU" dirty="0" smtClean="0"/>
              <a:t>Город </a:t>
            </a:r>
            <a:r>
              <a:rPr lang="ru-RU" dirty="0" err="1" smtClean="0"/>
              <a:t>Цзыбо</a:t>
            </a:r>
            <a:r>
              <a:rPr lang="ru-RU" dirty="0" smtClean="0"/>
              <a:t> (КНР, провинция </a:t>
            </a:r>
            <a:r>
              <a:rPr lang="ru-RU" dirty="0" err="1" smtClean="0"/>
              <a:t>Шаньдун</a:t>
            </a:r>
            <a:r>
              <a:rPr lang="ru-RU" dirty="0" smtClean="0"/>
              <a:t>) расположен в самом центре КНР, в 50 минутах полета от Пекина. Городской округ </a:t>
            </a:r>
            <a:r>
              <a:rPr lang="ru-RU" dirty="0" err="1" smtClean="0"/>
              <a:t>Цзыбо</a:t>
            </a:r>
            <a:r>
              <a:rPr lang="ru-RU" dirty="0" smtClean="0"/>
              <a:t> делится на 5 районов, 3 уезда . </a:t>
            </a:r>
          </a:p>
          <a:p>
            <a:r>
              <a:rPr lang="ru-RU" dirty="0" smtClean="0"/>
              <a:t> Соглашение о побратимских связях с Братском было подписано 11 сентября 2007 года.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412776"/>
            <a:ext cx="3519227" cy="4608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Исторический центр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1124744"/>
            <a:ext cx="5580112" cy="6077272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 smtClean="0"/>
              <a:t>У города очень древняя история, которая берет свое начало еще до нашей эры. На территории </a:t>
            </a:r>
            <a:r>
              <a:rPr lang="ru-RU" sz="3800" dirty="0" err="1" smtClean="0"/>
              <a:t>Цзыбо</a:t>
            </a:r>
            <a:r>
              <a:rPr lang="ru-RU" sz="3800" dirty="0" smtClean="0"/>
              <a:t> были найдены три главные неолитические культуры Китая: культура </a:t>
            </a:r>
            <a:r>
              <a:rPr lang="ru-RU" sz="3800" dirty="0" err="1" smtClean="0"/>
              <a:t>Хоули</a:t>
            </a:r>
            <a:r>
              <a:rPr lang="ru-RU" sz="3800" dirty="0" smtClean="0"/>
              <a:t> (6500-5500 </a:t>
            </a:r>
            <a:r>
              <a:rPr lang="ru-RU" sz="3800" dirty="0" err="1" smtClean="0"/>
              <a:t>гг</a:t>
            </a:r>
            <a:r>
              <a:rPr lang="ru-RU" sz="3800" dirty="0" smtClean="0"/>
              <a:t> до н. э.), </a:t>
            </a:r>
            <a:r>
              <a:rPr lang="ru-RU" sz="3800" dirty="0" err="1" smtClean="0"/>
              <a:t>Бэйсинь</a:t>
            </a:r>
            <a:r>
              <a:rPr lang="ru-RU" sz="3800" dirty="0" smtClean="0"/>
              <a:t> (5300–4100 гг. до н. э.) и </a:t>
            </a:r>
            <a:r>
              <a:rPr lang="ru-RU" sz="3800" dirty="0" err="1" smtClean="0"/>
              <a:t>Давэнькоу</a:t>
            </a:r>
            <a:r>
              <a:rPr lang="ru-RU" sz="3800" dirty="0" smtClean="0"/>
              <a:t> (4100–2600 гг. до н. э.). В период Воюющих царств здесь находилась столица царства </a:t>
            </a:r>
            <a:r>
              <a:rPr lang="ru-RU" sz="3800" dirty="0" err="1" smtClean="0"/>
              <a:t>Ци</a:t>
            </a:r>
            <a:r>
              <a:rPr lang="ru-RU" sz="3800" dirty="0" smtClean="0"/>
              <a:t>.</a:t>
            </a:r>
          </a:p>
          <a:p>
            <a:r>
              <a:rPr lang="ru-RU" sz="3800" dirty="0" smtClean="0"/>
              <a:t>Когда </a:t>
            </a:r>
            <a:r>
              <a:rPr lang="ru-RU" sz="3800" dirty="0" err="1" smtClean="0"/>
              <a:t>Цинь</a:t>
            </a:r>
            <a:r>
              <a:rPr lang="ru-RU" sz="3800" dirty="0" smtClean="0"/>
              <a:t> </a:t>
            </a:r>
            <a:r>
              <a:rPr lang="ru-RU" sz="3800" dirty="0" err="1" smtClean="0"/>
              <a:t>Шихуанди</a:t>
            </a:r>
            <a:r>
              <a:rPr lang="ru-RU" sz="3800" dirty="0" smtClean="0"/>
              <a:t> захватил </a:t>
            </a:r>
            <a:r>
              <a:rPr lang="ru-RU" sz="3800" dirty="0" err="1" smtClean="0"/>
              <a:t>Ци</a:t>
            </a:r>
            <a:r>
              <a:rPr lang="ru-RU" sz="3800" dirty="0" smtClean="0"/>
              <a:t> и объединил Китай, эти места часто были в центре событий. Таким образом, за несколько тысячелетий истории города, в </a:t>
            </a:r>
            <a:r>
              <a:rPr lang="ru-RU" sz="3800" dirty="0" err="1" smtClean="0"/>
              <a:t>Цзыбо</a:t>
            </a:r>
            <a:r>
              <a:rPr lang="ru-RU" sz="3800" dirty="0" smtClean="0"/>
              <a:t> образовалось очень богатое культурно-историческое наследие, с которым можно познакомиться в музеях.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Рисунок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84784"/>
            <a:ext cx="3701903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3968" y="357301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Чжоуцунь</a:t>
            </a:r>
            <a:r>
              <a:rPr lang="ru-RU" dirty="0"/>
              <a:t> представляет собой старинную улочку, которая как будто сошла с экрана исторического фильма. Это, пожалуй, самая знаменитая достопримечательность </a:t>
            </a:r>
            <a:r>
              <a:rPr lang="ru-RU" dirty="0" err="1"/>
              <a:t>Цзыбо</a:t>
            </a:r>
            <a:r>
              <a:rPr lang="ru-RU" dirty="0"/>
              <a:t>. Здесь можно насладиться атмосферой старины, попробовать знаменитые лепешки </a:t>
            </a:r>
            <a:r>
              <a:rPr lang="ru-RU" dirty="0" err="1"/>
              <a:t>ч</a:t>
            </a:r>
            <a:r>
              <a:rPr lang="ru-RU" i="1" dirty="0" err="1"/>
              <a:t>жоуцунь</a:t>
            </a:r>
            <a:r>
              <a:rPr lang="ru-RU" i="1" dirty="0"/>
              <a:t> </a:t>
            </a:r>
            <a:r>
              <a:rPr lang="ru-RU" i="1" dirty="0" err="1"/>
              <a:t>шаобин</a:t>
            </a:r>
            <a:r>
              <a:rPr lang="ru-RU" dirty="0"/>
              <a:t> (周村烧饼) и услышать, как играют на </a:t>
            </a:r>
            <a:r>
              <a:rPr lang="ru-RU" i="1" u="sng" dirty="0">
                <a:hlinkClick r:id="rId2"/>
              </a:rPr>
              <a:t>соне</a:t>
            </a:r>
            <a:r>
              <a:rPr lang="ru-RU" dirty="0"/>
              <a:t> (唢呐) — старинном китайском музыкальном инструменте.</a:t>
            </a:r>
          </a:p>
        </p:txBody>
      </p:sp>
      <p:pic>
        <p:nvPicPr>
          <p:cNvPr id="6" name="Рисунок 5" descr="Рисунок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429000"/>
            <a:ext cx="4032448" cy="3118867"/>
          </a:xfrm>
          <a:prstGeom prst="rect">
            <a:avLst/>
          </a:prstGeom>
        </p:spPr>
      </p:pic>
      <p:pic>
        <p:nvPicPr>
          <p:cNvPr id="7" name="Рисунок 6" descr="Рисунок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60648"/>
            <a:ext cx="4023447" cy="3024336"/>
          </a:xfrm>
          <a:prstGeom prst="rect">
            <a:avLst/>
          </a:prstGeom>
        </p:spPr>
      </p:pic>
      <p:pic>
        <p:nvPicPr>
          <p:cNvPr id="9" name="Рисунок 8" descr="Рисунок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7984" y="260649"/>
            <a:ext cx="4436301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Родина футбола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1225689"/>
            <a:ext cx="49685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2004 году ФИФА официально признала древнекитайскую игру с мячом </a:t>
            </a:r>
            <a:r>
              <a:rPr lang="ru-RU" sz="2400" i="1" dirty="0" err="1"/>
              <a:t>цуцзюй</a:t>
            </a:r>
            <a:r>
              <a:rPr lang="ru-RU" sz="2400" dirty="0"/>
              <a:t> (蹴鞠) предшественницей футбола. Согласно многим историческим документам, зародилась она в древнем городе </a:t>
            </a:r>
            <a:r>
              <a:rPr lang="ru-RU" sz="2400" dirty="0" err="1"/>
              <a:t>Линьцзы</a:t>
            </a:r>
            <a:r>
              <a:rPr lang="ru-RU" sz="2400" dirty="0"/>
              <a:t>, который сейчас является одним из районов </a:t>
            </a:r>
            <a:r>
              <a:rPr lang="ru-RU" sz="2400" dirty="0" err="1"/>
              <a:t>Цзыбо</a:t>
            </a:r>
            <a:r>
              <a:rPr lang="ru-RU" sz="2400" dirty="0"/>
              <a:t>.</a:t>
            </a:r>
          </a:p>
          <a:p>
            <a:r>
              <a:rPr lang="ru-RU" sz="2400" dirty="0"/>
              <a:t>Как раз в </a:t>
            </a:r>
            <a:r>
              <a:rPr lang="ru-RU" sz="2400" dirty="0" err="1"/>
              <a:t>Линьцзы</a:t>
            </a:r>
            <a:r>
              <a:rPr lang="ru-RU" sz="2400" dirty="0"/>
              <a:t> и располагается </a:t>
            </a:r>
            <a:r>
              <a:rPr lang="ru-RU" sz="2400" b="1" dirty="0"/>
              <a:t>Музей Футбола </a:t>
            </a:r>
            <a:r>
              <a:rPr lang="ru-RU" sz="2400" dirty="0"/>
              <a:t>(临淄足球博物馆, </a:t>
            </a:r>
            <a:r>
              <a:rPr lang="ru-RU" sz="2400" dirty="0" err="1"/>
              <a:t>Línzī</a:t>
            </a:r>
            <a:r>
              <a:rPr lang="ru-RU" sz="2400" dirty="0"/>
              <a:t> </a:t>
            </a:r>
            <a:r>
              <a:rPr lang="ru-RU" sz="2400" dirty="0" err="1"/>
              <a:t>zúqiú</a:t>
            </a:r>
            <a:r>
              <a:rPr lang="ru-RU" sz="2400" dirty="0"/>
              <a:t> </a:t>
            </a:r>
            <a:r>
              <a:rPr lang="ru-RU" sz="2400" dirty="0" err="1"/>
              <a:t>bówùguǎn</a:t>
            </a:r>
            <a:r>
              <a:rPr lang="ru-RU" sz="2400" dirty="0"/>
              <a:t>), где можно наглядно проследить всю историю развития самой популярной в мире игры.</a:t>
            </a:r>
          </a:p>
        </p:txBody>
      </p:sp>
      <p:pic>
        <p:nvPicPr>
          <p:cNvPr id="5" name="Рисунок 4" descr="Рисунок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3464116" cy="5112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Современный </a:t>
            </a:r>
            <a:r>
              <a:rPr lang="ru-RU" sz="4400" dirty="0" err="1" smtClean="0"/>
              <a:t>Цзыбо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836712"/>
            <a:ext cx="4860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</a:t>
            </a:r>
            <a:r>
              <a:rPr lang="ru-RU" sz="2400" dirty="0" err="1"/>
              <a:t>Цзыбо</a:t>
            </a:r>
            <a:r>
              <a:rPr lang="ru-RU" sz="2400" dirty="0"/>
              <a:t> нет суперсовременных районов с огромными небоскребами, изобилия блестящих торговых центров, модных кафе, баров и клубов, но туристам, особенно любителям истории, здесь точно будет где разгуляться: музеи, старинные улицы, пещеры со следами наскальной живописи и многое другое. 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3935297" cy="5129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426720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32656"/>
            <a:ext cx="426720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3645024"/>
            <a:ext cx="525658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194</TotalTime>
  <Words>484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Тема: Братск и Цзыбо – города побратимы</vt:lpstr>
      <vt:lpstr>Цель исследования: </vt:lpstr>
      <vt:lpstr>Задачи исследования:</vt:lpstr>
      <vt:lpstr>Город-побратим Цзыбо</vt:lpstr>
      <vt:lpstr>Исторический центр</vt:lpstr>
      <vt:lpstr>Слайд 6</vt:lpstr>
      <vt:lpstr>Родина футбола</vt:lpstr>
      <vt:lpstr>Современный Цзыбо</vt:lpstr>
      <vt:lpstr>Слайд 9</vt:lpstr>
      <vt:lpstr>Музей керамики</vt:lpstr>
      <vt:lpstr>Промышленность</vt:lpstr>
      <vt:lpstr>Вывод</vt:lpstr>
      <vt:lpstr>Ресурсы 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Братск и Цзыбо – города побратимы</dc:title>
  <dc:creator>Учитель</dc:creator>
  <cp:lastModifiedBy>Учитель</cp:lastModifiedBy>
  <cp:revision>25</cp:revision>
  <dcterms:created xsi:type="dcterms:W3CDTF">2021-04-29T06:22:09Z</dcterms:created>
  <dcterms:modified xsi:type="dcterms:W3CDTF">2022-12-19T07:58:00Z</dcterms:modified>
</cp:coreProperties>
</file>