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oxbat.ru/wp-content/uploads/c/2/9/c29a102cebd34719081a83a0d75089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0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apik.pro/uploads/posts/2022-01/1641144512_14-papik-pro-p-vitamini-detskie-risunk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331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УЗЕЛЬ\Desktop\IMG_20191121_13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bprog.ru/upload/medialibrary/ddd/ParadPoleznyhOvischei_TumyanovMaksim5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9401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roki-risovanie.ru/wp-content/uploads/2022/06/risunok-rebenka-vitam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1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ГУЗЕЛЬ ТАЗЕТДИНОВА</cp:lastModifiedBy>
  <cp:revision>1</cp:revision>
  <dcterms:modified xsi:type="dcterms:W3CDTF">2022-11-28T18:28:29Z</dcterms:modified>
</cp:coreProperties>
</file>