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5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6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7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4" r:id="rId4"/>
    <p:sldId id="295" r:id="rId5"/>
    <p:sldId id="285" r:id="rId6"/>
    <p:sldId id="288" r:id="rId7"/>
    <p:sldId id="287" r:id="rId8"/>
    <p:sldId id="258" r:id="rId9"/>
    <p:sldId id="259" r:id="rId10"/>
    <p:sldId id="290" r:id="rId11"/>
    <p:sldId id="293" r:id="rId12"/>
    <p:sldId id="289" r:id="rId13"/>
    <p:sldId id="284" r:id="rId14"/>
    <p:sldId id="275" r:id="rId15"/>
    <p:sldId id="291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Гуля" initials="Г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993366"/>
    <a:srgbClr val="6B2E13"/>
    <a:srgbClr val="73A17E"/>
    <a:srgbClr val="996633"/>
    <a:srgbClr val="CCCC00"/>
    <a:srgbClr val="4F2BE9"/>
    <a:srgbClr val="CC3300"/>
    <a:srgbClr val="0066CC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4" autoAdjust="0"/>
    <p:restoredTop sz="94660"/>
  </p:normalViewPr>
  <p:slideViewPr>
    <p:cSldViewPr>
      <p:cViewPr varScale="1">
        <p:scale>
          <a:sx n="60" d="100"/>
          <a:sy n="60" d="100"/>
        </p:scale>
        <p:origin x="-1120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oleObject" Target="file:///C:\Users\ishetinina\Desktop\&#1050;&#1086;&#1085;&#1090;&#1088;&#1086;&#1083;&#1100;%20&#1091;&#1089;&#1087;&#1077;&#1074;&#1072;&#1077;&#1084;&#1086;&#1089;&#1090;&#1080;\&#1051;&#1080;&#1089;&#1090;%20Microsoft%20Excel.xlsx" TargetMode="External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oleObject" Target="file:///C:\Users\ishetinina\Desktop\&#1050;&#1086;&#1085;&#1090;&#1088;&#1086;&#1083;&#1100;%20&#1091;&#1089;&#1087;&#1077;&#1074;&#1072;&#1077;&#1084;&#1086;&#1089;&#1090;&#1080;\&#1051;&#1080;&#1089;&#1090;%20Microsoft%20Excel.xlsx" TargetMode="External"/><Relationship Id="rId1" Type="http://schemas.openxmlformats.org/officeDocument/2006/relationships/themeOverride" Target="../theme/themeOverride2.xm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ishetinina\Desktop\&#1050;&#1086;&#1085;&#1090;&#1088;&#1086;&#1083;&#1100;%20&#1091;&#1089;&#1087;&#1077;&#1074;&#1072;&#1077;&#1084;&#1086;&#1089;&#1090;&#1080;\&#1051;&#1080;&#1089;&#1090;%20Microsoft%20Excel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ishetinina\Desktop\&#1050;&#1086;&#1085;&#1090;&#1088;&#1086;&#1083;&#1100;%20&#1091;&#1089;&#1087;&#1077;&#1074;&#1072;&#1077;&#1084;&#1086;&#1089;&#1090;&#1080;\&#1051;&#1080;&#1089;&#1090;%20Microsoft%20Excel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../embeddings/oleObject1.bin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../embeddings/oleObject2.bin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Лист1!$G$13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B0C-4E6C-8D58-A10A8EEC0A4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B0C-4E6C-8D58-A10A8EEC0A4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B0C-4E6C-8D58-A10A8EEC0A4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B0C-4E6C-8D58-A10A8EEC0A4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B0C-4E6C-8D58-A10A8EEC0A43}"/>
              </c:ext>
            </c:extLst>
          </c:dPt>
          <c:dLbls>
            <c:dLbl>
              <c:idx val="0"/>
              <c:layout>
                <c:manualLayout>
                  <c:x val="-5.4438429571303584E-2"/>
                  <c:y val="0.1158777508580658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B0C-4E6C-8D58-A10A8EEC0A43}"/>
                </c:ext>
              </c:extLst>
            </c:dLbl>
            <c:dLbl>
              <c:idx val="2"/>
              <c:layout>
                <c:manualLayout>
                  <c:x val="0.10628444881889762"/>
                  <c:y val="-1.8684887946698973E-2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9.8784722222222218E-2"/>
                      <c:h val="5.19392287502523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B0C-4E6C-8D58-A10A8EEC0A43}"/>
                </c:ext>
              </c:extLst>
            </c:dLbl>
            <c:dLbl>
              <c:idx val="3"/>
              <c:layout>
                <c:manualLayout>
                  <c:x val="0.11642169728783901"/>
                  <c:y val="6.998460528972340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B0C-4E6C-8D58-A10A8EEC0A43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Лист1!$F$14:$F$18</c:f>
              <c:strCache>
                <c:ptCount val="5"/>
                <c:pt idx="0">
                  <c:v>МБОУ «Школа №2»</c:v>
                </c:pt>
                <c:pt idx="1">
                  <c:v>МБОУ «Школа № 4»</c:v>
                </c:pt>
                <c:pt idx="2">
                  <c:v>МБОУ «Школа № 5»</c:v>
                </c:pt>
                <c:pt idx="3">
                  <c:v>МБОУ «Школа №6»</c:v>
                </c:pt>
                <c:pt idx="4">
                  <c:v>Другие регионы</c:v>
                </c:pt>
              </c:strCache>
            </c:strRef>
          </c:cat>
          <c:val>
            <c:numRef>
              <c:f>Лист1!$G$14:$G$18</c:f>
              <c:numCache>
                <c:formatCode>General</c:formatCode>
                <c:ptCount val="5"/>
                <c:pt idx="0">
                  <c:v>2</c:v>
                </c:pt>
                <c:pt idx="1">
                  <c:v>16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7B0C-4E6C-8D58-A10A8EEC0A4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161997779123761"/>
          <c:y val="0.32728169796083184"/>
          <c:w val="0.2835947292161311"/>
          <c:h val="0.2653320457584311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38100" cap="flat" cmpd="sng" algn="ctr">
      <a:solidFill>
        <a:srgbClr val="C00000"/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60F-4ABA-854B-85AF26670A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60F-4ABA-854B-85AF26670AF7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Лист1!$D$8:$D$9</c:f>
              <c:strCache>
                <c:ptCount val="2"/>
                <c:pt idx="0">
                  <c:v>Девочки</c:v>
                </c:pt>
                <c:pt idx="1">
                  <c:v>Мальчики</c:v>
                </c:pt>
              </c:strCache>
            </c:strRef>
          </c:cat>
          <c:val>
            <c:numRef>
              <c:f>Лист1!$E$8:$E$9</c:f>
              <c:numCache>
                <c:formatCode>General</c:formatCode>
                <c:ptCount val="2"/>
                <c:pt idx="0">
                  <c:v>10</c:v>
                </c:pt>
                <c:pt idx="1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60F-4ABA-854B-85AF26670AF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405203503551467"/>
          <c:y val="0.40486056430446193"/>
          <c:w val="0.18264794196380685"/>
          <c:h val="0.1875013123359580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38100" cap="flat" cmpd="sng" algn="ctr">
      <a:solidFill>
        <a:srgbClr val="C00000"/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Лист1!$D$10</c:f>
              <c:strCache>
                <c:ptCount val="1"/>
                <c:pt idx="0">
                  <c:v> I четверть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235772357723579E-2"/>
                  <c:y val="-2.3809523809523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7F8-4CEE-88A1-ED5D9BA3A62D}"/>
                </c:ext>
              </c:extLst>
            </c:dLbl>
            <c:dLbl>
              <c:idx val="1"/>
              <c:layout>
                <c:manualLayout>
                  <c:x val="-6.0975609756097563E-3"/>
                  <c:y val="-3.8690476190476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47F8-4CEE-88A1-ED5D9BA3A6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4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Лист1!$E$9:$F$9</c:f>
              <c:strCache>
                <c:ptCount val="2"/>
                <c:pt idx="0">
                  <c:v>Математика</c:v>
                </c:pt>
                <c:pt idx="1">
                  <c:v>Окружающий мир</c:v>
                </c:pt>
              </c:strCache>
            </c:strRef>
          </c:cat>
          <c:val>
            <c:numRef>
              <c:f>Лист1!$E$10:$F$10</c:f>
              <c:numCache>
                <c:formatCode>0%</c:formatCode>
                <c:ptCount val="2"/>
                <c:pt idx="0">
                  <c:v>0.38</c:v>
                </c:pt>
                <c:pt idx="1">
                  <c:v>0.88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7F8-4CEE-88A1-ED5D9BA3A62D}"/>
            </c:ext>
          </c:extLst>
        </c:ser>
        <c:ser>
          <c:idx val="1"/>
          <c:order val="1"/>
          <c:tx>
            <c:strRef>
              <c:f>Лист1!$D$11</c:f>
              <c:strCache>
                <c:ptCount val="1"/>
                <c:pt idx="0">
                  <c:v>II четверть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3.7262442169814612E-17"/>
                  <c:y val="-3.2738095238095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7F8-4CEE-88A1-ED5D9BA3A62D}"/>
                </c:ext>
              </c:extLst>
            </c:dLbl>
            <c:dLbl>
              <c:idx val="1"/>
              <c:layout>
                <c:manualLayout>
                  <c:x val="2.6422764227642202E-2"/>
                  <c:y val="-2.67857142857142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47F8-4CEE-88A1-ED5D9BA3A6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4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Лист1!$E$9:$F$9</c:f>
              <c:strCache>
                <c:ptCount val="2"/>
                <c:pt idx="0">
                  <c:v>Математика</c:v>
                </c:pt>
                <c:pt idx="1">
                  <c:v>Окружающий мир</c:v>
                </c:pt>
              </c:strCache>
            </c:strRef>
          </c:cat>
          <c:val>
            <c:numRef>
              <c:f>Лист1!$E$11:$F$11</c:f>
              <c:numCache>
                <c:formatCode>0%</c:formatCode>
                <c:ptCount val="2"/>
                <c:pt idx="0">
                  <c:v>0.54</c:v>
                </c:pt>
                <c:pt idx="1">
                  <c:v>0.85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7F8-4CEE-88A1-ED5D9BA3A62D}"/>
            </c:ext>
          </c:extLst>
        </c:ser>
        <c:ser>
          <c:idx val="2"/>
          <c:order val="2"/>
          <c:tx>
            <c:strRef>
              <c:f>Лист1!$D$12</c:f>
              <c:strCache>
                <c:ptCount val="1"/>
                <c:pt idx="0">
                  <c:v>III четверть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162601626016298E-2"/>
                  <c:y val="-2.976190476190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7F8-4CEE-88A1-ED5D9BA3A62D}"/>
                </c:ext>
              </c:extLst>
            </c:dLbl>
            <c:dLbl>
              <c:idx val="1"/>
              <c:layout>
                <c:manualLayout>
                  <c:x val="1.4227642276422764E-2"/>
                  <c:y val="-5.35714285714285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47F8-4CEE-88A1-ED5D9BA3A6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4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Лист1!$E$9:$F$9</c:f>
              <c:strCache>
                <c:ptCount val="2"/>
                <c:pt idx="0">
                  <c:v>Математика</c:v>
                </c:pt>
                <c:pt idx="1">
                  <c:v>Окружающий мир</c:v>
                </c:pt>
              </c:strCache>
            </c:strRef>
          </c:cat>
          <c:val>
            <c:numRef>
              <c:f>Лист1!$E$12:$F$12</c:f>
              <c:numCache>
                <c:formatCode>0%</c:formatCode>
                <c:ptCount val="2"/>
                <c:pt idx="0">
                  <c:v>0.5</c:v>
                </c:pt>
                <c:pt idx="1">
                  <c:v>0.73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7F8-4CEE-88A1-ED5D9BA3A62D}"/>
            </c:ext>
          </c:extLst>
        </c:ser>
        <c:ser>
          <c:idx val="3"/>
          <c:order val="3"/>
          <c:tx>
            <c:strRef>
              <c:f>Лист1!$D$13</c:f>
              <c:strCache>
                <c:ptCount val="1"/>
                <c:pt idx="0">
                  <c:v>IV четверть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2682926829268296E-2"/>
                  <c:y val="-3.2738095238095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7F8-4CEE-88A1-ED5D9BA3A62D}"/>
                </c:ext>
              </c:extLst>
            </c:dLbl>
            <c:dLbl>
              <c:idx val="1"/>
              <c:layout>
                <c:manualLayout>
                  <c:x val="2.4390243902439025E-2"/>
                  <c:y val="-3.8690476190476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47F8-4CEE-88A1-ED5D9BA3A6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4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Лист1!$E$9:$F$9</c:f>
              <c:strCache>
                <c:ptCount val="2"/>
                <c:pt idx="0">
                  <c:v>Математика</c:v>
                </c:pt>
                <c:pt idx="1">
                  <c:v>Окружающий мир</c:v>
                </c:pt>
              </c:strCache>
            </c:strRef>
          </c:cat>
          <c:val>
            <c:numRef>
              <c:f>Лист1!$E$13:$F$13</c:f>
              <c:numCache>
                <c:formatCode>0%</c:formatCode>
                <c:ptCount val="2"/>
                <c:pt idx="0">
                  <c:v>0.54</c:v>
                </c:pt>
                <c:pt idx="1">
                  <c:v>0.88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7F8-4CEE-88A1-ED5D9BA3A6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1706112"/>
        <c:axId val="181720192"/>
        <c:axId val="0"/>
      </c:bar3DChart>
      <c:catAx>
        <c:axId val="18170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1720192"/>
        <c:crosses val="autoZero"/>
        <c:auto val="1"/>
        <c:lblAlgn val="ctr"/>
        <c:lblOffset val="100"/>
        <c:noMultiLvlLbl val="0"/>
      </c:catAx>
      <c:valAx>
        <c:axId val="181720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170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accent4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Лист1!$G$9</c:f>
              <c:strCache>
                <c:ptCount val="1"/>
                <c:pt idx="0">
                  <c:v> I четверть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layout>
                <c:manualLayout>
                  <c:x val="-2.6666666666666668E-2"/>
                  <c:y val="1.38888888888888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D27-4CCB-A33A-704D92ED74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4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Лист1!$H$8:$J$8</c:f>
              <c:strCache>
                <c:ptCount val="3"/>
                <c:pt idx="0">
                  <c:v>Английский язык</c:v>
                </c:pt>
                <c:pt idx="1">
                  <c:v>Литературное чтение</c:v>
                </c:pt>
                <c:pt idx="2">
                  <c:v>Русский язык</c:v>
                </c:pt>
              </c:strCache>
            </c:strRef>
          </c:cat>
          <c:val>
            <c:numRef>
              <c:f>Лист1!$H$9:$J$9</c:f>
              <c:numCache>
                <c:formatCode>0%</c:formatCode>
                <c:ptCount val="3"/>
                <c:pt idx="0">
                  <c:v>0.48</c:v>
                </c:pt>
                <c:pt idx="1">
                  <c:v>0.63</c:v>
                </c:pt>
                <c:pt idx="2">
                  <c:v>0.42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D27-4CCB-A33A-704D92ED74D0}"/>
            </c:ext>
          </c:extLst>
        </c:ser>
        <c:ser>
          <c:idx val="1"/>
          <c:order val="1"/>
          <c:tx>
            <c:strRef>
              <c:f>Лист1!$G$10</c:f>
              <c:strCache>
                <c:ptCount val="1"/>
                <c:pt idx="0">
                  <c:v>II четверть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layout>
                <c:manualLayout>
                  <c:x val="-1.3168724279835392E-3"/>
                  <c:y val="-3.0478273549139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D27-4CCB-A33A-704D92ED74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4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Лист1!$H$8:$J$8</c:f>
              <c:strCache>
                <c:ptCount val="3"/>
                <c:pt idx="0">
                  <c:v>Английский язык</c:v>
                </c:pt>
                <c:pt idx="1">
                  <c:v>Литературное чтение</c:v>
                </c:pt>
                <c:pt idx="2">
                  <c:v>Русский язык</c:v>
                </c:pt>
              </c:strCache>
            </c:strRef>
          </c:cat>
          <c:val>
            <c:numRef>
              <c:f>Лист1!$H$10:$J$10</c:f>
              <c:numCache>
                <c:formatCode>0%</c:formatCode>
                <c:ptCount val="3"/>
                <c:pt idx="0">
                  <c:v>0.5</c:v>
                </c:pt>
                <c:pt idx="1">
                  <c:v>0.69</c:v>
                </c:pt>
                <c:pt idx="2">
                  <c:v>0.42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D27-4CCB-A33A-704D92ED74D0}"/>
            </c:ext>
          </c:extLst>
        </c:ser>
        <c:ser>
          <c:idx val="2"/>
          <c:order val="2"/>
          <c:tx>
            <c:strRef>
              <c:f>Лист1!$G$11</c:f>
              <c:strCache>
                <c:ptCount val="1"/>
                <c:pt idx="0">
                  <c:v>III четверть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4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Лист1!$H$8:$J$8</c:f>
              <c:strCache>
                <c:ptCount val="3"/>
                <c:pt idx="0">
                  <c:v>Английский язык</c:v>
                </c:pt>
                <c:pt idx="1">
                  <c:v>Литературное чтение</c:v>
                </c:pt>
                <c:pt idx="2">
                  <c:v>Русский язык</c:v>
                </c:pt>
              </c:strCache>
            </c:strRef>
          </c:cat>
          <c:val>
            <c:numRef>
              <c:f>Лист1!$H$11:$J$11</c:f>
              <c:numCache>
                <c:formatCode>0%</c:formatCode>
                <c:ptCount val="3"/>
                <c:pt idx="0">
                  <c:v>0.39</c:v>
                </c:pt>
                <c:pt idx="1">
                  <c:v>0.77</c:v>
                </c:pt>
                <c:pt idx="2">
                  <c:v>0.42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D27-4CCB-A33A-704D92ED74D0}"/>
            </c:ext>
          </c:extLst>
        </c:ser>
        <c:ser>
          <c:idx val="3"/>
          <c:order val="3"/>
          <c:tx>
            <c:strRef>
              <c:f>Лист1!$G$12</c:f>
              <c:strCache>
                <c:ptCount val="1"/>
                <c:pt idx="0">
                  <c:v>IV четверть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3.7777777777777695E-2"/>
                  <c:y val="-3.9785420025062477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D27-4CCB-A33A-704D92ED74D0}"/>
                </c:ext>
              </c:extLst>
            </c:dLbl>
            <c:dLbl>
              <c:idx val="2"/>
              <c:layout>
                <c:manualLayout>
                  <c:x val="2.6666666666666668E-2"/>
                  <c:y val="6.365667204009996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D27-4CCB-A33A-704D92ED74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4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Лист1!$H$8:$J$8</c:f>
              <c:strCache>
                <c:ptCount val="3"/>
                <c:pt idx="0">
                  <c:v>Английский язык</c:v>
                </c:pt>
                <c:pt idx="1">
                  <c:v>Литературное чтение</c:v>
                </c:pt>
                <c:pt idx="2">
                  <c:v>Русский язык</c:v>
                </c:pt>
              </c:strCache>
            </c:strRef>
          </c:cat>
          <c:val>
            <c:numRef>
              <c:f>Лист1!$H$12:$J$12</c:f>
              <c:numCache>
                <c:formatCode>0%</c:formatCode>
                <c:ptCount val="3"/>
                <c:pt idx="0">
                  <c:v>0.54</c:v>
                </c:pt>
                <c:pt idx="1">
                  <c:v>0.77</c:v>
                </c:pt>
                <c:pt idx="2">
                  <c:v>0.46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D27-4CCB-A33A-704D92ED74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4797056"/>
        <c:axId val="184798592"/>
        <c:axId val="0"/>
      </c:bar3DChart>
      <c:catAx>
        <c:axId val="184797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4798592"/>
        <c:crosses val="autoZero"/>
        <c:auto val="1"/>
        <c:lblAlgn val="ctr"/>
        <c:lblOffset val="100"/>
        <c:noMultiLvlLbl val="0"/>
      </c:catAx>
      <c:valAx>
        <c:axId val="184798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4797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>
                <a:solidFill>
                  <a:schemeClr val="accent2">
                    <a:lumMod val="75000"/>
                  </a:schemeClr>
                </a:solidFill>
              </a:rPr>
              <a:t>Русский язык </a:t>
            </a:r>
          </a:p>
          <a:p>
            <a:pPr>
              <a:defRPr sz="1800" b="1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>
                <a:solidFill>
                  <a:schemeClr val="accent2">
                    <a:lumMod val="75000"/>
                  </a:schemeClr>
                </a:solidFill>
              </a:rPr>
              <a:t>(грамматическое задание)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7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Лист1!$G$14:$I$14</c:f>
              <c:strCache>
                <c:ptCount val="3"/>
                <c:pt idx="0">
                  <c:v>сентябрь</c:v>
                </c:pt>
                <c:pt idx="1">
                  <c:v>декабрь</c:v>
                </c:pt>
                <c:pt idx="2">
                  <c:v>май</c:v>
                </c:pt>
              </c:strCache>
            </c:strRef>
          </c:cat>
          <c:val>
            <c:numRef>
              <c:f>Лист1!$G$15:$I$15</c:f>
              <c:numCache>
                <c:formatCode>0%</c:formatCode>
                <c:ptCount val="3"/>
                <c:pt idx="0">
                  <c:v>0.38</c:v>
                </c:pt>
                <c:pt idx="1">
                  <c:v>0.46</c:v>
                </c:pt>
                <c:pt idx="2">
                  <c:v>0.76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78-4C11-A776-BA0655BA41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186501760"/>
        <c:axId val="186466688"/>
        <c:axId val="0"/>
      </c:bar3DChart>
      <c:catAx>
        <c:axId val="18650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466688"/>
        <c:crosses val="autoZero"/>
        <c:auto val="1"/>
        <c:lblAlgn val="ctr"/>
        <c:lblOffset val="100"/>
        <c:noMultiLvlLbl val="0"/>
      </c:catAx>
      <c:valAx>
        <c:axId val="18646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501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chemeClr val="accent1">
                    <a:lumMod val="75000"/>
                  </a:schemeClr>
                </a:solidFill>
              </a:rPr>
              <a:t>Математика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0"/>
              <c:layout>
                <c:manualLayout>
                  <c:x val="2.7777777777777779E-3"/>
                  <c:y val="-0.3093795517608606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C6E-478A-8DF0-69A579EB7F4E}"/>
                </c:ext>
              </c:extLst>
            </c:dLbl>
            <c:dLbl>
              <c:idx val="1"/>
              <c:layout>
                <c:manualLayout>
                  <c:x val="2.0531400966183576E-2"/>
                  <c:y val="-0.3829502557604120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C6E-478A-8DF0-69A579EB7F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Лист1!$B$7:$D$7</c:f>
              <c:strCache>
                <c:ptCount val="3"/>
                <c:pt idx="0">
                  <c:v>сентябрь</c:v>
                </c:pt>
                <c:pt idx="1">
                  <c:v>декабрь</c:v>
                </c:pt>
                <c:pt idx="2">
                  <c:v>май</c:v>
                </c:pt>
              </c:strCache>
            </c:strRef>
          </c:cat>
          <c:val>
            <c:numRef>
              <c:f>Лист1!$B$8:$D$8</c:f>
              <c:numCache>
                <c:formatCode>0%</c:formatCode>
                <c:ptCount val="3"/>
                <c:pt idx="0">
                  <c:v>0.34</c:v>
                </c:pt>
                <c:pt idx="1">
                  <c:v>0.46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C6E-478A-8DF0-69A579EB7F4E}"/>
            </c:ext>
          </c:extLst>
        </c:ser>
        <c:ser>
          <c:idx val="1"/>
          <c:order val="1"/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2"/>
              <c:layout>
                <c:manualLayout>
                  <c:x val="1.3405797101449275E-2"/>
                  <c:y val="-0.4141500844108180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C6E-478A-8DF0-69A579EB7F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Лист1!$B$7:$D$7</c:f>
              <c:strCache>
                <c:ptCount val="3"/>
                <c:pt idx="0">
                  <c:v>сентябрь</c:v>
                </c:pt>
                <c:pt idx="1">
                  <c:v>декабрь</c:v>
                </c:pt>
                <c:pt idx="2">
                  <c:v>май</c:v>
                </c:pt>
              </c:strCache>
            </c:strRef>
          </c:cat>
          <c:val>
            <c:numRef>
              <c:f>Лист1!$B$9:$D$9</c:f>
              <c:numCache>
                <c:formatCode>General</c:formatCode>
                <c:ptCount val="3"/>
                <c:pt idx="2" formatCode="0%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C6E-478A-8DF0-69A579EB7F4E}"/>
            </c:ext>
          </c:extLst>
        </c:ser>
        <c:ser>
          <c:idx val="2"/>
          <c:order val="2"/>
          <c:spPr>
            <a:gradFill rotWithShape="1">
              <a:gsLst>
                <a:gs pos="0">
                  <a:schemeClr val="accent5">
                    <a:shade val="65000"/>
                    <a:shade val="51000"/>
                    <a:satMod val="130000"/>
                  </a:schemeClr>
                </a:gs>
                <a:gs pos="80000">
                  <a:schemeClr val="accent5">
                    <a:shade val="65000"/>
                    <a:shade val="93000"/>
                    <a:satMod val="130000"/>
                  </a:schemeClr>
                </a:gs>
                <a:gs pos="100000">
                  <a:schemeClr val="accent5">
                    <a:shade val="65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cat>
            <c:strRef>
              <c:f>Лист1!$B$7:$D$7</c:f>
              <c:strCache>
                <c:ptCount val="3"/>
                <c:pt idx="0">
                  <c:v>сентябрь</c:v>
                </c:pt>
                <c:pt idx="1">
                  <c:v>декабрь</c:v>
                </c:pt>
                <c:pt idx="2">
                  <c:v>май</c:v>
                </c:pt>
              </c:strCache>
            </c:strRef>
          </c:cat>
          <c:val>
            <c:numRef>
              <c:f>Лист1!$B$10:$D$10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C6E-478A-8DF0-69A579EB7F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6569856"/>
        <c:axId val="186571392"/>
        <c:axId val="0"/>
      </c:bar3DChart>
      <c:catAx>
        <c:axId val="18656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571392"/>
        <c:crosses val="autoZero"/>
        <c:auto val="1"/>
        <c:lblAlgn val="ctr"/>
        <c:lblOffset val="100"/>
        <c:noMultiLvlLbl val="0"/>
      </c:catAx>
      <c:valAx>
        <c:axId val="186571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569856"/>
        <c:crosses val="autoZero"/>
        <c:crossBetween val="between"/>
      </c:valAx>
      <c:spPr>
        <a:solidFill>
          <a:schemeClr val="accent2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882695356149788E-2"/>
          <c:y val="1.6030701361282439E-2"/>
          <c:w val="0.93477040617447571"/>
          <c:h val="0.8334231907519020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'[Лист Microsoft Excel.xlsx]Лист1'!$F$10</c:f>
              <c:strCache>
                <c:ptCount val="1"/>
                <c:pt idx="0">
                  <c:v>Всего пропущено уроков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'[Лист Microsoft Excel.xlsx]Лист1'!$E$11:$E$14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'[Лист Microsoft Excel.xlsx]Лист1'!$F$11:$F$14</c:f>
              <c:numCache>
                <c:formatCode>0</c:formatCode>
                <c:ptCount val="4"/>
                <c:pt idx="0">
                  <c:v>495</c:v>
                </c:pt>
                <c:pt idx="1">
                  <c:v>510</c:v>
                </c:pt>
                <c:pt idx="2">
                  <c:v>589</c:v>
                </c:pt>
                <c:pt idx="3">
                  <c:v>519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D46-4CE1-8F1E-16732F789CEE}"/>
            </c:ext>
          </c:extLst>
        </c:ser>
        <c:ser>
          <c:idx val="1"/>
          <c:order val="1"/>
          <c:tx>
            <c:strRef>
              <c:f>'[Лист Microsoft Excel.xlsx]Лист1'!$G$10</c:f>
              <c:strCache>
                <c:ptCount val="1"/>
                <c:pt idx="0">
                  <c:v>Из них по болезни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2.222222222222222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D46-4CE1-8F1E-16732F789C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'[Лист Microsoft Excel.xlsx]Лист1'!$E$11:$E$14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'[Лист Microsoft Excel.xlsx]Лист1'!$G$11:$G$14</c:f>
              <c:numCache>
                <c:formatCode>0</c:formatCode>
                <c:ptCount val="4"/>
                <c:pt idx="0">
                  <c:v>429</c:v>
                </c:pt>
                <c:pt idx="1">
                  <c:v>213</c:v>
                </c:pt>
                <c:pt idx="2">
                  <c:v>343</c:v>
                </c:pt>
                <c:pt idx="3">
                  <c:v>454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D46-4CE1-8F1E-16732F789C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127640704"/>
        <c:axId val="130097536"/>
        <c:axId val="0"/>
      </c:bar3DChart>
      <c:catAx>
        <c:axId val="127640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097536"/>
        <c:crosses val="autoZero"/>
        <c:auto val="1"/>
        <c:lblAlgn val="ctr"/>
        <c:lblOffset val="100"/>
        <c:noMultiLvlLbl val="0"/>
      </c:catAx>
      <c:valAx>
        <c:axId val="13009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7640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89D1A1-506D-4BDA-8355-6007C34A199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761EAC-1FB5-4EFF-BC33-4E14B00A1C7C}">
      <dgm:prSet custT="1"/>
      <dgm:spPr/>
      <dgm:t>
        <a:bodyPr/>
        <a:lstStyle/>
        <a:p>
          <a:pPr algn="ctr"/>
          <a:r>
            <a:rPr lang="ru-RU" sz="2800" b="1" dirty="0" smtClean="0"/>
            <a:t>Состав класса  </a:t>
          </a:r>
          <a:endParaRPr lang="ru-RU" sz="2800" b="1" dirty="0"/>
        </a:p>
      </dgm:t>
    </dgm:pt>
    <dgm:pt modelId="{01818544-BFB1-42F9-9FE8-2EBF34867239}" type="parTrans" cxnId="{1EDA9603-5A86-47CE-91AF-6D49A5E31E43}">
      <dgm:prSet/>
      <dgm:spPr/>
      <dgm:t>
        <a:bodyPr/>
        <a:lstStyle/>
        <a:p>
          <a:endParaRPr lang="ru-RU"/>
        </a:p>
      </dgm:t>
    </dgm:pt>
    <dgm:pt modelId="{60D30453-EB02-4F8B-AA79-5532632B1FA6}" type="sibTrans" cxnId="{1EDA9603-5A86-47CE-91AF-6D49A5E31E43}">
      <dgm:prSet/>
      <dgm:spPr/>
      <dgm:t>
        <a:bodyPr/>
        <a:lstStyle/>
        <a:p>
          <a:endParaRPr lang="ru-RU"/>
        </a:p>
      </dgm:t>
    </dgm:pt>
    <dgm:pt modelId="{78FBF11B-13D6-4517-9495-D7C17B1A49DA}" type="pres">
      <dgm:prSet presAssocID="{A189D1A1-506D-4BDA-8355-6007C34A199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FFAC3E-5380-455E-B2D2-9D70B64A8D62}" type="pres">
      <dgm:prSet presAssocID="{98761EAC-1FB5-4EFF-BC33-4E14B00A1C7C}" presName="parentLin" presStyleCnt="0"/>
      <dgm:spPr/>
    </dgm:pt>
    <dgm:pt modelId="{2E76216F-6361-4563-BAB7-7E8CECAF4218}" type="pres">
      <dgm:prSet presAssocID="{98761EAC-1FB5-4EFF-BC33-4E14B00A1C7C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36A78C4B-0427-4B8C-8796-C56E56BF1666}" type="pres">
      <dgm:prSet presAssocID="{98761EAC-1FB5-4EFF-BC33-4E14B00A1C7C}" presName="parentText" presStyleLbl="node1" presStyleIdx="0" presStyleCnt="1" custScaleX="111855" custScaleY="49262" custLinFactX="3548" custLinFactNeighborX="100000" custLinFactNeighborY="193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4C590B-4C66-4494-89C3-25DCF5D27520}" type="pres">
      <dgm:prSet presAssocID="{98761EAC-1FB5-4EFF-BC33-4E14B00A1C7C}" presName="negativeSpace" presStyleCnt="0"/>
      <dgm:spPr/>
    </dgm:pt>
    <dgm:pt modelId="{DEB2F1FF-8351-44AB-867A-E7DA7FA36F0A}" type="pres">
      <dgm:prSet presAssocID="{98761EAC-1FB5-4EFF-BC33-4E14B00A1C7C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00DD4654-7B7C-44D2-BFD5-8BEDD1F1A7AB}" type="presOf" srcId="{98761EAC-1FB5-4EFF-BC33-4E14B00A1C7C}" destId="{2E76216F-6361-4563-BAB7-7E8CECAF4218}" srcOrd="0" destOrd="0" presId="urn:microsoft.com/office/officeart/2005/8/layout/list1"/>
    <dgm:cxn modelId="{330ECF59-805D-4204-885C-FF02DA09AA9D}" type="presOf" srcId="{98761EAC-1FB5-4EFF-BC33-4E14B00A1C7C}" destId="{36A78C4B-0427-4B8C-8796-C56E56BF1666}" srcOrd="1" destOrd="0" presId="urn:microsoft.com/office/officeart/2005/8/layout/list1"/>
    <dgm:cxn modelId="{1EDA9603-5A86-47CE-91AF-6D49A5E31E43}" srcId="{A189D1A1-506D-4BDA-8355-6007C34A199D}" destId="{98761EAC-1FB5-4EFF-BC33-4E14B00A1C7C}" srcOrd="0" destOrd="0" parTransId="{01818544-BFB1-42F9-9FE8-2EBF34867239}" sibTransId="{60D30453-EB02-4F8B-AA79-5532632B1FA6}"/>
    <dgm:cxn modelId="{2B89D30E-3E92-48BC-B1CC-1DF4EC8CF1B1}" type="presOf" srcId="{A189D1A1-506D-4BDA-8355-6007C34A199D}" destId="{78FBF11B-13D6-4517-9495-D7C17B1A49DA}" srcOrd="0" destOrd="0" presId="urn:microsoft.com/office/officeart/2005/8/layout/list1"/>
    <dgm:cxn modelId="{E75EDA67-04A5-4EA8-A7F3-5C8D3A51D66A}" type="presParOf" srcId="{78FBF11B-13D6-4517-9495-D7C17B1A49DA}" destId="{AAFFAC3E-5380-455E-B2D2-9D70B64A8D62}" srcOrd="0" destOrd="0" presId="urn:microsoft.com/office/officeart/2005/8/layout/list1"/>
    <dgm:cxn modelId="{FC980599-BAD0-46CE-8FA8-F350BDF8F7E2}" type="presParOf" srcId="{AAFFAC3E-5380-455E-B2D2-9D70B64A8D62}" destId="{2E76216F-6361-4563-BAB7-7E8CECAF4218}" srcOrd="0" destOrd="0" presId="urn:microsoft.com/office/officeart/2005/8/layout/list1"/>
    <dgm:cxn modelId="{0491E943-9998-456F-B672-5F1EE7E2A702}" type="presParOf" srcId="{AAFFAC3E-5380-455E-B2D2-9D70B64A8D62}" destId="{36A78C4B-0427-4B8C-8796-C56E56BF1666}" srcOrd="1" destOrd="0" presId="urn:microsoft.com/office/officeart/2005/8/layout/list1"/>
    <dgm:cxn modelId="{82998DDF-26FA-4244-A07B-5741DD639ED6}" type="presParOf" srcId="{78FBF11B-13D6-4517-9495-D7C17B1A49DA}" destId="{F24C590B-4C66-4494-89C3-25DCF5D27520}" srcOrd="1" destOrd="0" presId="urn:microsoft.com/office/officeart/2005/8/layout/list1"/>
    <dgm:cxn modelId="{2AE4188F-892C-4E29-B7C7-C80E960221DC}" type="presParOf" srcId="{78FBF11B-13D6-4517-9495-D7C17B1A49DA}" destId="{DEB2F1FF-8351-44AB-867A-E7DA7FA36F0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59842EC-5654-4005-BB72-B373B4E03146}" type="doc">
      <dgm:prSet loTypeId="urn:microsoft.com/office/officeart/2005/8/layout/default#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A72989A-4289-4007-B13A-455AFCA3FBE5}">
      <dgm:prSet phldrT="[Текст]"/>
      <dgm:spPr>
        <a:solidFill>
          <a:srgbClr val="FF6600"/>
        </a:solidFill>
      </dgm:spPr>
      <dgm:t>
        <a:bodyPr/>
        <a:lstStyle/>
        <a:p>
          <a:endParaRPr lang="ru-RU" dirty="0" smtClean="0"/>
        </a:p>
      </dgm:t>
    </dgm:pt>
    <dgm:pt modelId="{9EABC495-AF5B-42F5-929B-071F6C99C1FE}" type="parTrans" cxnId="{F192B32A-163C-4785-8BF1-0C5A166F71A7}">
      <dgm:prSet/>
      <dgm:spPr/>
      <dgm:t>
        <a:bodyPr/>
        <a:lstStyle/>
        <a:p>
          <a:endParaRPr lang="ru-RU"/>
        </a:p>
      </dgm:t>
    </dgm:pt>
    <dgm:pt modelId="{EEB632B1-2309-4D15-82E0-F46BC0ECF7E5}" type="sibTrans" cxnId="{F192B32A-163C-4785-8BF1-0C5A166F71A7}">
      <dgm:prSet/>
      <dgm:spPr/>
      <dgm:t>
        <a:bodyPr/>
        <a:lstStyle/>
        <a:p>
          <a:endParaRPr lang="ru-RU"/>
        </a:p>
      </dgm:t>
    </dgm:pt>
    <dgm:pt modelId="{3F5C871B-9705-4795-95C3-14626BE32552}">
      <dgm:prSet/>
      <dgm:spPr>
        <a:solidFill>
          <a:srgbClr val="FFFF00"/>
        </a:solidFill>
      </dgm:spPr>
      <dgm:t>
        <a:bodyPr/>
        <a:lstStyle/>
        <a:p>
          <a:endParaRPr lang="ru-RU" dirty="0"/>
        </a:p>
      </dgm:t>
    </dgm:pt>
    <dgm:pt modelId="{7F7E2A02-0EBA-4758-9602-C16356DC3486}" type="parTrans" cxnId="{1A44CC22-2117-44DD-AE43-92EFB2861BBD}">
      <dgm:prSet/>
      <dgm:spPr/>
      <dgm:t>
        <a:bodyPr/>
        <a:lstStyle/>
        <a:p>
          <a:endParaRPr lang="ru-RU"/>
        </a:p>
      </dgm:t>
    </dgm:pt>
    <dgm:pt modelId="{F8F16F43-889E-44DF-82FE-3D75D2FF8528}" type="sibTrans" cxnId="{1A44CC22-2117-44DD-AE43-92EFB2861BBD}">
      <dgm:prSet/>
      <dgm:spPr/>
      <dgm:t>
        <a:bodyPr/>
        <a:lstStyle/>
        <a:p>
          <a:endParaRPr lang="ru-RU"/>
        </a:p>
      </dgm:t>
    </dgm:pt>
    <dgm:pt modelId="{9CFA5749-781E-40F1-BD60-5B2310D78057}">
      <dgm:prSet custT="1"/>
      <dgm:spPr/>
      <dgm:t>
        <a:bodyPr/>
        <a:lstStyle/>
        <a:p>
          <a:r>
            <a:rPr lang="ru-RU" sz="1800" b="1" dirty="0" smtClean="0"/>
            <a:t>Развлекательные мероприятия</a:t>
          </a:r>
          <a:endParaRPr lang="ru-RU" sz="1800" b="1" dirty="0"/>
        </a:p>
      </dgm:t>
    </dgm:pt>
    <dgm:pt modelId="{FB176D90-7A5B-47B0-8C40-FF999CB8F012}" type="parTrans" cxnId="{93FE4C3D-979C-420B-B949-9CEC945306BF}">
      <dgm:prSet/>
      <dgm:spPr/>
      <dgm:t>
        <a:bodyPr/>
        <a:lstStyle/>
        <a:p>
          <a:endParaRPr lang="ru-RU"/>
        </a:p>
      </dgm:t>
    </dgm:pt>
    <dgm:pt modelId="{7E18D06B-D697-48C2-89A1-B5AEF1206582}" type="sibTrans" cxnId="{93FE4C3D-979C-420B-B949-9CEC945306BF}">
      <dgm:prSet/>
      <dgm:spPr/>
      <dgm:t>
        <a:bodyPr/>
        <a:lstStyle/>
        <a:p>
          <a:endParaRPr lang="ru-RU"/>
        </a:p>
      </dgm:t>
    </dgm:pt>
    <dgm:pt modelId="{AB509C10-54C3-4FE6-9B90-48DC72D9418B}">
      <dgm:prSet custT="1"/>
      <dgm:spPr/>
      <dgm:t>
        <a:bodyPr/>
        <a:lstStyle/>
        <a:p>
          <a:r>
            <a:rPr lang="ru-RU" sz="1800" b="1" dirty="0" smtClean="0"/>
            <a:t>Экскурсии</a:t>
          </a:r>
          <a:endParaRPr lang="ru-RU" sz="1800" b="1" dirty="0"/>
        </a:p>
      </dgm:t>
    </dgm:pt>
    <dgm:pt modelId="{76BEB08C-E853-461D-87AD-8F460EAE5A2A}" type="parTrans" cxnId="{88183E09-847B-456C-BBFA-812CF1CF6DD7}">
      <dgm:prSet/>
      <dgm:spPr/>
      <dgm:t>
        <a:bodyPr/>
        <a:lstStyle/>
        <a:p>
          <a:endParaRPr lang="ru-RU"/>
        </a:p>
      </dgm:t>
    </dgm:pt>
    <dgm:pt modelId="{62EB12B5-ACD3-4E49-B424-FB04EF1339C7}" type="sibTrans" cxnId="{88183E09-847B-456C-BBFA-812CF1CF6DD7}">
      <dgm:prSet/>
      <dgm:spPr/>
      <dgm:t>
        <a:bodyPr/>
        <a:lstStyle/>
        <a:p>
          <a:endParaRPr lang="ru-RU"/>
        </a:p>
      </dgm:t>
    </dgm:pt>
    <dgm:pt modelId="{28CC16C7-8EBB-404A-A522-67042992F15A}">
      <dgm:prSet custT="1"/>
      <dgm:spPr/>
      <dgm:t>
        <a:bodyPr/>
        <a:lstStyle/>
        <a:p>
          <a:r>
            <a:rPr lang="ru-RU" sz="1800" b="1" dirty="0" smtClean="0"/>
            <a:t>Спортивные мероприятия</a:t>
          </a:r>
          <a:endParaRPr lang="ru-RU" sz="1800" b="1" dirty="0"/>
        </a:p>
      </dgm:t>
    </dgm:pt>
    <dgm:pt modelId="{F46B2A8E-B4F6-4386-A441-557858E5745F}" type="parTrans" cxnId="{F540DBBB-1482-4E22-A20C-8820755AC1CC}">
      <dgm:prSet/>
      <dgm:spPr/>
      <dgm:t>
        <a:bodyPr/>
        <a:lstStyle/>
        <a:p>
          <a:endParaRPr lang="ru-RU"/>
        </a:p>
      </dgm:t>
    </dgm:pt>
    <dgm:pt modelId="{7E0CE9B1-A150-442C-A0F9-65311CC25DE3}" type="sibTrans" cxnId="{F540DBBB-1482-4E22-A20C-8820755AC1CC}">
      <dgm:prSet/>
      <dgm:spPr/>
      <dgm:t>
        <a:bodyPr/>
        <a:lstStyle/>
        <a:p>
          <a:endParaRPr lang="ru-RU"/>
        </a:p>
      </dgm:t>
    </dgm:pt>
    <dgm:pt modelId="{087BA695-F44E-472C-AF79-57FE80D3B261}">
      <dgm:prSet/>
      <dgm:spPr/>
      <dgm:t>
        <a:bodyPr/>
        <a:lstStyle/>
        <a:p>
          <a:r>
            <a:rPr lang="ru-RU" b="1" dirty="0" smtClean="0"/>
            <a:t>Олимпиады, конкурсы</a:t>
          </a:r>
          <a:endParaRPr lang="ru-RU" b="1" dirty="0"/>
        </a:p>
      </dgm:t>
    </dgm:pt>
    <dgm:pt modelId="{A1A7B761-3103-46E7-9508-C0052AC76DE0}" type="parTrans" cxnId="{EBF8A0E1-71DA-4C3C-98C9-90D0860AC52D}">
      <dgm:prSet/>
      <dgm:spPr/>
      <dgm:t>
        <a:bodyPr/>
        <a:lstStyle/>
        <a:p>
          <a:endParaRPr lang="ru-RU"/>
        </a:p>
      </dgm:t>
    </dgm:pt>
    <dgm:pt modelId="{A34B28A1-30F1-4AF2-9833-38C34D2C4DAA}" type="sibTrans" cxnId="{EBF8A0E1-71DA-4C3C-98C9-90D0860AC52D}">
      <dgm:prSet/>
      <dgm:spPr/>
      <dgm:t>
        <a:bodyPr/>
        <a:lstStyle/>
        <a:p>
          <a:endParaRPr lang="ru-RU"/>
        </a:p>
      </dgm:t>
    </dgm:pt>
    <dgm:pt modelId="{E1B5EE97-95C5-4064-A145-A2A515264AF3}">
      <dgm:prSet/>
      <dgm:spPr/>
      <dgm:t>
        <a:bodyPr/>
        <a:lstStyle/>
        <a:p>
          <a:r>
            <a:rPr lang="ru-RU" b="1" dirty="0" smtClean="0"/>
            <a:t>Всероссийские проверочные работы</a:t>
          </a:r>
          <a:endParaRPr lang="ru-RU" b="1" dirty="0"/>
        </a:p>
      </dgm:t>
    </dgm:pt>
    <dgm:pt modelId="{1967F026-0319-4366-A94A-F828E8322338}" type="parTrans" cxnId="{87E74966-39F7-4F31-8B66-D7A767F9A157}">
      <dgm:prSet/>
      <dgm:spPr/>
      <dgm:t>
        <a:bodyPr/>
        <a:lstStyle/>
        <a:p>
          <a:endParaRPr lang="ru-RU"/>
        </a:p>
      </dgm:t>
    </dgm:pt>
    <dgm:pt modelId="{FCD8BC5C-5E48-4FE3-8479-E98839F1ADA7}" type="sibTrans" cxnId="{87E74966-39F7-4F31-8B66-D7A767F9A157}">
      <dgm:prSet/>
      <dgm:spPr/>
      <dgm:t>
        <a:bodyPr/>
        <a:lstStyle/>
        <a:p>
          <a:endParaRPr lang="ru-RU"/>
        </a:p>
      </dgm:t>
    </dgm:pt>
    <dgm:pt modelId="{8A95403C-69FA-4036-846B-3667757E6E59}">
      <dgm:prSet/>
      <dgm:spPr/>
      <dgm:t>
        <a:bodyPr/>
        <a:lstStyle/>
        <a:p>
          <a:r>
            <a:rPr lang="ru-RU" b="1" dirty="0" smtClean="0"/>
            <a:t>Дополнительные занятия по учебным предметам</a:t>
          </a:r>
          <a:endParaRPr lang="ru-RU" b="1" dirty="0"/>
        </a:p>
      </dgm:t>
    </dgm:pt>
    <dgm:pt modelId="{167B9D3A-B6B6-4AEF-875F-C91C4ED751D4}" type="parTrans" cxnId="{B34AE28F-926D-43A9-B2E9-B1700399CAF6}">
      <dgm:prSet/>
      <dgm:spPr/>
      <dgm:t>
        <a:bodyPr/>
        <a:lstStyle/>
        <a:p>
          <a:endParaRPr lang="ru-RU"/>
        </a:p>
      </dgm:t>
    </dgm:pt>
    <dgm:pt modelId="{626C2B29-8E85-43A4-AE27-8B88F358E10D}" type="sibTrans" cxnId="{B34AE28F-926D-43A9-B2E9-B1700399CAF6}">
      <dgm:prSet/>
      <dgm:spPr/>
      <dgm:t>
        <a:bodyPr/>
        <a:lstStyle/>
        <a:p>
          <a:endParaRPr lang="ru-RU"/>
        </a:p>
      </dgm:t>
    </dgm:pt>
    <dgm:pt modelId="{5A41A724-0EAF-4BFE-B266-2A9B8D84591A}">
      <dgm:prSet/>
      <dgm:spPr/>
      <dgm:t>
        <a:bodyPr/>
        <a:lstStyle/>
        <a:p>
          <a:r>
            <a:rPr lang="ru-RU" b="1" dirty="0" smtClean="0"/>
            <a:t>Мониторинг образовательных достижений </a:t>
          </a:r>
          <a:endParaRPr lang="ru-RU" b="1" dirty="0"/>
        </a:p>
      </dgm:t>
    </dgm:pt>
    <dgm:pt modelId="{D14FB0BD-88C6-4432-9999-8C270712E964}" type="parTrans" cxnId="{6BFB664D-EB74-438B-B97C-01D282684A56}">
      <dgm:prSet/>
      <dgm:spPr/>
      <dgm:t>
        <a:bodyPr/>
        <a:lstStyle/>
        <a:p>
          <a:endParaRPr lang="ru-RU"/>
        </a:p>
      </dgm:t>
    </dgm:pt>
    <dgm:pt modelId="{4D961B97-D152-4391-AFAB-6765FD30DFB5}" type="sibTrans" cxnId="{6BFB664D-EB74-438B-B97C-01D282684A56}">
      <dgm:prSet/>
      <dgm:spPr/>
      <dgm:t>
        <a:bodyPr/>
        <a:lstStyle/>
        <a:p>
          <a:endParaRPr lang="ru-RU"/>
        </a:p>
      </dgm:t>
    </dgm:pt>
    <dgm:pt modelId="{35D595C7-EBEF-4D1E-A1B1-367612979059}">
      <dgm:prSet custT="1"/>
      <dgm:spPr/>
      <dgm:t>
        <a:bodyPr/>
        <a:lstStyle/>
        <a:p>
          <a:r>
            <a:rPr lang="ru-RU" sz="1700" b="1" dirty="0" smtClean="0"/>
            <a:t>Проект «</a:t>
          </a:r>
          <a:r>
            <a:rPr lang="ru-RU" sz="1700" b="1" dirty="0" err="1" smtClean="0"/>
            <a:t>Якласс</a:t>
          </a:r>
          <a:r>
            <a:rPr lang="ru-RU" sz="1700" b="1" dirty="0" smtClean="0"/>
            <a:t>»</a:t>
          </a:r>
          <a:endParaRPr lang="ru-RU" sz="1700" b="1" dirty="0"/>
        </a:p>
      </dgm:t>
    </dgm:pt>
    <dgm:pt modelId="{38077730-3D1C-4DA4-9B24-4E71F99502A2}" type="parTrans" cxnId="{F58A0EF5-19BC-4C85-97BD-99A57FADB066}">
      <dgm:prSet/>
      <dgm:spPr/>
      <dgm:t>
        <a:bodyPr/>
        <a:lstStyle/>
        <a:p>
          <a:endParaRPr lang="ru-RU"/>
        </a:p>
      </dgm:t>
    </dgm:pt>
    <dgm:pt modelId="{10227ACC-85AA-4810-9F5B-05BC5D653468}" type="sibTrans" cxnId="{F58A0EF5-19BC-4C85-97BD-99A57FADB066}">
      <dgm:prSet/>
      <dgm:spPr/>
      <dgm:t>
        <a:bodyPr/>
        <a:lstStyle/>
        <a:p>
          <a:endParaRPr lang="ru-RU"/>
        </a:p>
      </dgm:t>
    </dgm:pt>
    <dgm:pt modelId="{C50FF385-2461-46C1-857A-34A04F2AAB80}" type="pres">
      <dgm:prSet presAssocID="{459842EC-5654-4005-BB72-B373B4E0314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CAFE09-D126-42CE-818F-A56999E2C6A6}" type="pres">
      <dgm:prSet presAssocID="{087BA695-F44E-472C-AF79-57FE80D3B261}" presName="node" presStyleLbl="node1" presStyleIdx="0" presStyleCnt="10" custLinFactY="10660" custLinFactNeighborX="9550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B690C4-5748-4302-8C04-924605B89EDE}" type="pres">
      <dgm:prSet presAssocID="{A34B28A1-30F1-4AF2-9833-38C34D2C4DAA}" presName="sibTrans" presStyleCnt="0"/>
      <dgm:spPr/>
    </dgm:pt>
    <dgm:pt modelId="{442119F6-957D-4BD7-99BC-5CD7D7C1B668}" type="pres">
      <dgm:prSet presAssocID="{5A41A724-0EAF-4BFE-B266-2A9B8D84591A}" presName="node" presStyleLbl="node1" presStyleIdx="1" presStyleCnt="10" custLinFactNeighborX="57877" custLinFactNeighborY="-409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915C8A-9F4D-4F57-BCA9-7F98CD501336}" type="pres">
      <dgm:prSet presAssocID="{4D961B97-D152-4391-AFAB-6765FD30DFB5}" presName="sibTrans" presStyleCnt="0"/>
      <dgm:spPr/>
    </dgm:pt>
    <dgm:pt modelId="{A6F9D8F5-42CE-4903-B9B1-A78E51A7A67B}" type="pres">
      <dgm:prSet presAssocID="{8A95403C-69FA-4036-846B-3667757E6E59}" presName="node" presStyleLbl="node1" presStyleIdx="2" presStyleCnt="10" custLinFactX="-100000" custLinFactY="10660" custLinFactNeighborX="-15288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45F82D-E260-48A2-9ED0-6AF24ECA5B19}" type="pres">
      <dgm:prSet presAssocID="{626C2B29-8E85-43A4-AE27-8B88F358E10D}" presName="sibTrans" presStyleCnt="0"/>
      <dgm:spPr/>
    </dgm:pt>
    <dgm:pt modelId="{D38A0B70-408C-4762-AC4D-2AA56F0AB921}" type="pres">
      <dgm:prSet presAssocID="{E1B5EE97-95C5-4064-A145-A2A515264AF3}" presName="node" presStyleLbl="node1" presStyleIdx="3" presStyleCnt="10" custLinFactY="-16755" custLinFactNeighborX="2905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F6F597-ADA7-49E2-A231-803C79F5BE14}" type="pres">
      <dgm:prSet presAssocID="{FCD8BC5C-5E48-4FE3-8479-E98839F1ADA7}" presName="sibTrans" presStyleCnt="0"/>
      <dgm:spPr/>
    </dgm:pt>
    <dgm:pt modelId="{7F7C8C18-4FC6-4A2C-BFEB-96A516489B33}" type="pres">
      <dgm:prSet presAssocID="{9CFA5749-781E-40F1-BD60-5B2310D78057}" presName="node" presStyleLbl="node1" presStyleIdx="4" presStyleCnt="10" custLinFactX="18404" custLinFactY="17771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0EF14A-4024-4B3A-814A-49C209F7A3D5}" type="pres">
      <dgm:prSet presAssocID="{7E18D06B-D697-48C2-89A1-B5AEF1206582}" presName="sibTrans" presStyleCnt="0"/>
      <dgm:spPr/>
    </dgm:pt>
    <dgm:pt modelId="{B6B1B302-9328-438C-B5F8-C3938E9F9B45}" type="pres">
      <dgm:prSet presAssocID="{28CC16C7-8EBB-404A-A522-67042992F15A}" presName="node" presStyleLbl="node1" presStyleIdx="5" presStyleCnt="10" custLinFactX="-24495" custLinFactY="17771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747A3F-5487-4BA0-8112-4C0FBA193D41}" type="pres">
      <dgm:prSet presAssocID="{7E0CE9B1-A150-442C-A0F9-65311CC25DE3}" presName="sibTrans" presStyleCnt="0"/>
      <dgm:spPr/>
    </dgm:pt>
    <dgm:pt modelId="{C06BF273-AA43-48EE-BAFA-E173FF711CDF}" type="pres">
      <dgm:prSet presAssocID="{AB509C10-54C3-4FE6-9B90-48DC72D9418B}" presName="node" presStyleLbl="node1" presStyleIdx="6" presStyleCnt="10" custLinFactNeighborX="-33484" custLinFactNeighborY="-5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4929C-4F31-4365-9342-4BB86A2103D4}" type="pres">
      <dgm:prSet presAssocID="{62EB12B5-ACD3-4E49-B424-FB04EF1339C7}" presName="sibTrans" presStyleCnt="0"/>
      <dgm:spPr/>
    </dgm:pt>
    <dgm:pt modelId="{ACC23140-D5FA-4D93-AE4E-285B783A8B53}" type="pres">
      <dgm:prSet presAssocID="{35D595C7-EBEF-4D1E-A1B1-367612979059}" presName="node" presStyleLbl="node1" presStyleIdx="7" presStyleCnt="10" custLinFactX="18404" custLinFactY="-22673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4C1FDE-2618-4272-8057-5C5E90C5F69C}" type="pres">
      <dgm:prSet presAssocID="{10227ACC-85AA-4810-9F5B-05BC5D653468}" presName="sibTrans" presStyleCnt="0"/>
      <dgm:spPr/>
    </dgm:pt>
    <dgm:pt modelId="{58D4E3AD-0B06-4696-A93C-E00BC7D4A7ED}" type="pres">
      <dgm:prSet presAssocID="{3F5C871B-9705-4795-95C3-14626BE32552}" presName="node" presStyleLbl="node1" presStyleIdx="8" presStyleCnt="10" custLinFactY="18368" custLinFactNeighborX="-5804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150FED-AC45-42B6-A67E-5C555A7FF4BF}" type="pres">
      <dgm:prSet presAssocID="{F8F16F43-889E-44DF-82FE-3D75D2FF8528}" presName="sibTrans" presStyleCnt="0"/>
      <dgm:spPr/>
    </dgm:pt>
    <dgm:pt modelId="{11F924A8-EEE5-48CB-8C64-66AAA80BBEFD}" type="pres">
      <dgm:prSet presAssocID="{7A72989A-4289-4007-B13A-455AFCA3FBE5}" presName="node" presStyleLbl="node1" presStyleIdx="9" presStyleCnt="10" custLinFactNeighborX="-84853" custLinFactNeighborY="17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34713A-C3EE-453E-92E9-A5176A1F4076}" type="presOf" srcId="{3F5C871B-9705-4795-95C3-14626BE32552}" destId="{58D4E3AD-0B06-4696-A93C-E00BC7D4A7ED}" srcOrd="0" destOrd="0" presId="urn:microsoft.com/office/officeart/2005/8/layout/default#1"/>
    <dgm:cxn modelId="{FEDADCE0-D2EF-4680-9EB4-065891D715C6}" type="presOf" srcId="{5A41A724-0EAF-4BFE-B266-2A9B8D84591A}" destId="{442119F6-957D-4BD7-99BC-5CD7D7C1B668}" srcOrd="0" destOrd="0" presId="urn:microsoft.com/office/officeart/2005/8/layout/default#1"/>
    <dgm:cxn modelId="{65CAF899-DCBF-4A02-A911-32F01B473EF6}" type="presOf" srcId="{28CC16C7-8EBB-404A-A522-67042992F15A}" destId="{B6B1B302-9328-438C-B5F8-C3938E9F9B45}" srcOrd="0" destOrd="0" presId="urn:microsoft.com/office/officeart/2005/8/layout/default#1"/>
    <dgm:cxn modelId="{EBF8A0E1-71DA-4C3C-98C9-90D0860AC52D}" srcId="{459842EC-5654-4005-BB72-B373B4E03146}" destId="{087BA695-F44E-472C-AF79-57FE80D3B261}" srcOrd="0" destOrd="0" parTransId="{A1A7B761-3103-46E7-9508-C0052AC76DE0}" sibTransId="{A34B28A1-30F1-4AF2-9833-38C34D2C4DAA}"/>
    <dgm:cxn modelId="{93FE4C3D-979C-420B-B949-9CEC945306BF}" srcId="{459842EC-5654-4005-BB72-B373B4E03146}" destId="{9CFA5749-781E-40F1-BD60-5B2310D78057}" srcOrd="4" destOrd="0" parTransId="{FB176D90-7A5B-47B0-8C40-FF999CB8F012}" sibTransId="{7E18D06B-D697-48C2-89A1-B5AEF1206582}"/>
    <dgm:cxn modelId="{2015E4FA-AF2A-4921-B845-17C71142C0EB}" type="presOf" srcId="{7A72989A-4289-4007-B13A-455AFCA3FBE5}" destId="{11F924A8-EEE5-48CB-8C64-66AAA80BBEFD}" srcOrd="0" destOrd="0" presId="urn:microsoft.com/office/officeart/2005/8/layout/default#1"/>
    <dgm:cxn modelId="{88183E09-847B-456C-BBFA-812CF1CF6DD7}" srcId="{459842EC-5654-4005-BB72-B373B4E03146}" destId="{AB509C10-54C3-4FE6-9B90-48DC72D9418B}" srcOrd="6" destOrd="0" parTransId="{76BEB08C-E853-461D-87AD-8F460EAE5A2A}" sibTransId="{62EB12B5-ACD3-4E49-B424-FB04EF1339C7}"/>
    <dgm:cxn modelId="{F58A0EF5-19BC-4C85-97BD-99A57FADB066}" srcId="{459842EC-5654-4005-BB72-B373B4E03146}" destId="{35D595C7-EBEF-4D1E-A1B1-367612979059}" srcOrd="7" destOrd="0" parTransId="{38077730-3D1C-4DA4-9B24-4E71F99502A2}" sibTransId="{10227ACC-85AA-4810-9F5B-05BC5D653468}"/>
    <dgm:cxn modelId="{87E74966-39F7-4F31-8B66-D7A767F9A157}" srcId="{459842EC-5654-4005-BB72-B373B4E03146}" destId="{E1B5EE97-95C5-4064-A145-A2A515264AF3}" srcOrd="3" destOrd="0" parTransId="{1967F026-0319-4366-A94A-F828E8322338}" sibTransId="{FCD8BC5C-5E48-4FE3-8479-E98839F1ADA7}"/>
    <dgm:cxn modelId="{B34AE28F-926D-43A9-B2E9-B1700399CAF6}" srcId="{459842EC-5654-4005-BB72-B373B4E03146}" destId="{8A95403C-69FA-4036-846B-3667757E6E59}" srcOrd="2" destOrd="0" parTransId="{167B9D3A-B6B6-4AEF-875F-C91C4ED751D4}" sibTransId="{626C2B29-8E85-43A4-AE27-8B88F358E10D}"/>
    <dgm:cxn modelId="{F192B32A-163C-4785-8BF1-0C5A166F71A7}" srcId="{459842EC-5654-4005-BB72-B373B4E03146}" destId="{7A72989A-4289-4007-B13A-455AFCA3FBE5}" srcOrd="9" destOrd="0" parTransId="{9EABC495-AF5B-42F5-929B-071F6C99C1FE}" sibTransId="{EEB632B1-2309-4D15-82E0-F46BC0ECF7E5}"/>
    <dgm:cxn modelId="{C2CEFF60-6CC5-4242-9B83-9D39C7FF0016}" type="presOf" srcId="{9CFA5749-781E-40F1-BD60-5B2310D78057}" destId="{7F7C8C18-4FC6-4A2C-BFEB-96A516489B33}" srcOrd="0" destOrd="0" presId="urn:microsoft.com/office/officeart/2005/8/layout/default#1"/>
    <dgm:cxn modelId="{0281D8FD-A2EB-463C-8CF5-84DE3D01BC77}" type="presOf" srcId="{35D595C7-EBEF-4D1E-A1B1-367612979059}" destId="{ACC23140-D5FA-4D93-AE4E-285B783A8B53}" srcOrd="0" destOrd="0" presId="urn:microsoft.com/office/officeart/2005/8/layout/default#1"/>
    <dgm:cxn modelId="{6BFB664D-EB74-438B-B97C-01D282684A56}" srcId="{459842EC-5654-4005-BB72-B373B4E03146}" destId="{5A41A724-0EAF-4BFE-B266-2A9B8D84591A}" srcOrd="1" destOrd="0" parTransId="{D14FB0BD-88C6-4432-9999-8C270712E964}" sibTransId="{4D961B97-D152-4391-AFAB-6765FD30DFB5}"/>
    <dgm:cxn modelId="{F540DBBB-1482-4E22-A20C-8820755AC1CC}" srcId="{459842EC-5654-4005-BB72-B373B4E03146}" destId="{28CC16C7-8EBB-404A-A522-67042992F15A}" srcOrd="5" destOrd="0" parTransId="{F46B2A8E-B4F6-4386-A441-557858E5745F}" sibTransId="{7E0CE9B1-A150-442C-A0F9-65311CC25DE3}"/>
    <dgm:cxn modelId="{C7516B31-A5DB-4E9A-B10B-7E718A0DDFB6}" type="presOf" srcId="{E1B5EE97-95C5-4064-A145-A2A515264AF3}" destId="{D38A0B70-408C-4762-AC4D-2AA56F0AB921}" srcOrd="0" destOrd="0" presId="urn:microsoft.com/office/officeart/2005/8/layout/default#1"/>
    <dgm:cxn modelId="{0E8934D8-985A-44CC-8942-15A8F8F25E87}" type="presOf" srcId="{AB509C10-54C3-4FE6-9B90-48DC72D9418B}" destId="{C06BF273-AA43-48EE-BAFA-E173FF711CDF}" srcOrd="0" destOrd="0" presId="urn:microsoft.com/office/officeart/2005/8/layout/default#1"/>
    <dgm:cxn modelId="{2A09380E-BEE2-457B-B926-AE34949E0320}" type="presOf" srcId="{8A95403C-69FA-4036-846B-3667757E6E59}" destId="{A6F9D8F5-42CE-4903-B9B1-A78E51A7A67B}" srcOrd="0" destOrd="0" presId="urn:microsoft.com/office/officeart/2005/8/layout/default#1"/>
    <dgm:cxn modelId="{1A44CC22-2117-44DD-AE43-92EFB2861BBD}" srcId="{459842EC-5654-4005-BB72-B373B4E03146}" destId="{3F5C871B-9705-4795-95C3-14626BE32552}" srcOrd="8" destOrd="0" parTransId="{7F7E2A02-0EBA-4758-9602-C16356DC3486}" sibTransId="{F8F16F43-889E-44DF-82FE-3D75D2FF8528}"/>
    <dgm:cxn modelId="{C32FDAD5-9E1C-4CAC-AF39-F6DD969C57EA}" type="presOf" srcId="{087BA695-F44E-472C-AF79-57FE80D3B261}" destId="{34CAFE09-D126-42CE-818F-A56999E2C6A6}" srcOrd="0" destOrd="0" presId="urn:microsoft.com/office/officeart/2005/8/layout/default#1"/>
    <dgm:cxn modelId="{FAD2ABD2-CEF8-44D6-899F-AB5A4A26FEF7}" type="presOf" srcId="{459842EC-5654-4005-BB72-B373B4E03146}" destId="{C50FF385-2461-46C1-857A-34A04F2AAB80}" srcOrd="0" destOrd="0" presId="urn:microsoft.com/office/officeart/2005/8/layout/default#1"/>
    <dgm:cxn modelId="{7A88FA73-5E3F-40D1-BF11-997AEB5FD793}" type="presParOf" srcId="{C50FF385-2461-46C1-857A-34A04F2AAB80}" destId="{34CAFE09-D126-42CE-818F-A56999E2C6A6}" srcOrd="0" destOrd="0" presId="urn:microsoft.com/office/officeart/2005/8/layout/default#1"/>
    <dgm:cxn modelId="{1A136F73-27BC-4D89-9F17-97C1C7577713}" type="presParOf" srcId="{C50FF385-2461-46C1-857A-34A04F2AAB80}" destId="{48B690C4-5748-4302-8C04-924605B89EDE}" srcOrd="1" destOrd="0" presId="urn:microsoft.com/office/officeart/2005/8/layout/default#1"/>
    <dgm:cxn modelId="{C685AB5D-2976-4D8D-A5F0-CECF7BF0487A}" type="presParOf" srcId="{C50FF385-2461-46C1-857A-34A04F2AAB80}" destId="{442119F6-957D-4BD7-99BC-5CD7D7C1B668}" srcOrd="2" destOrd="0" presId="urn:microsoft.com/office/officeart/2005/8/layout/default#1"/>
    <dgm:cxn modelId="{8F821161-75A5-494E-8F21-1EC50168AD47}" type="presParOf" srcId="{C50FF385-2461-46C1-857A-34A04F2AAB80}" destId="{80915C8A-9F4D-4F57-BCA9-7F98CD501336}" srcOrd="3" destOrd="0" presId="urn:microsoft.com/office/officeart/2005/8/layout/default#1"/>
    <dgm:cxn modelId="{18C45604-A0EE-4CA2-80D6-D1D8B9BF3C2F}" type="presParOf" srcId="{C50FF385-2461-46C1-857A-34A04F2AAB80}" destId="{A6F9D8F5-42CE-4903-B9B1-A78E51A7A67B}" srcOrd="4" destOrd="0" presId="urn:microsoft.com/office/officeart/2005/8/layout/default#1"/>
    <dgm:cxn modelId="{F74DE77B-FFB6-472D-AD25-477211AB831F}" type="presParOf" srcId="{C50FF385-2461-46C1-857A-34A04F2AAB80}" destId="{9A45F82D-E260-48A2-9ED0-6AF24ECA5B19}" srcOrd="5" destOrd="0" presId="urn:microsoft.com/office/officeart/2005/8/layout/default#1"/>
    <dgm:cxn modelId="{BF8B808A-EB30-4871-83C0-C003D28D9569}" type="presParOf" srcId="{C50FF385-2461-46C1-857A-34A04F2AAB80}" destId="{D38A0B70-408C-4762-AC4D-2AA56F0AB921}" srcOrd="6" destOrd="0" presId="urn:microsoft.com/office/officeart/2005/8/layout/default#1"/>
    <dgm:cxn modelId="{00E3CE11-A142-4DC8-9F1D-A5AA6284ADB9}" type="presParOf" srcId="{C50FF385-2461-46C1-857A-34A04F2AAB80}" destId="{80F6F597-ADA7-49E2-A231-803C79F5BE14}" srcOrd="7" destOrd="0" presId="urn:microsoft.com/office/officeart/2005/8/layout/default#1"/>
    <dgm:cxn modelId="{E1864842-EDD1-4216-8141-642C3B89D7F9}" type="presParOf" srcId="{C50FF385-2461-46C1-857A-34A04F2AAB80}" destId="{7F7C8C18-4FC6-4A2C-BFEB-96A516489B33}" srcOrd="8" destOrd="0" presId="urn:microsoft.com/office/officeart/2005/8/layout/default#1"/>
    <dgm:cxn modelId="{017E7DCC-9484-4951-B14D-BC67BCB90666}" type="presParOf" srcId="{C50FF385-2461-46C1-857A-34A04F2AAB80}" destId="{2A0EF14A-4024-4B3A-814A-49C209F7A3D5}" srcOrd="9" destOrd="0" presId="urn:microsoft.com/office/officeart/2005/8/layout/default#1"/>
    <dgm:cxn modelId="{3FE23180-B8B7-4814-BEFB-600B958E2E8D}" type="presParOf" srcId="{C50FF385-2461-46C1-857A-34A04F2AAB80}" destId="{B6B1B302-9328-438C-B5F8-C3938E9F9B45}" srcOrd="10" destOrd="0" presId="urn:microsoft.com/office/officeart/2005/8/layout/default#1"/>
    <dgm:cxn modelId="{D1D126CB-B2B2-4F07-9994-07CD6B6483D1}" type="presParOf" srcId="{C50FF385-2461-46C1-857A-34A04F2AAB80}" destId="{76747A3F-5487-4BA0-8112-4C0FBA193D41}" srcOrd="11" destOrd="0" presId="urn:microsoft.com/office/officeart/2005/8/layout/default#1"/>
    <dgm:cxn modelId="{68E51EF7-1C17-4D77-BD18-B2E4B5F7A2CE}" type="presParOf" srcId="{C50FF385-2461-46C1-857A-34A04F2AAB80}" destId="{C06BF273-AA43-48EE-BAFA-E173FF711CDF}" srcOrd="12" destOrd="0" presId="urn:microsoft.com/office/officeart/2005/8/layout/default#1"/>
    <dgm:cxn modelId="{9D9C3AD3-57CE-493B-9A6B-3085B32EE4B9}" type="presParOf" srcId="{C50FF385-2461-46C1-857A-34A04F2AAB80}" destId="{6984929C-4F31-4365-9342-4BB86A2103D4}" srcOrd="13" destOrd="0" presId="urn:microsoft.com/office/officeart/2005/8/layout/default#1"/>
    <dgm:cxn modelId="{96A22C88-57A7-4A15-8EC4-D2ACDE696D84}" type="presParOf" srcId="{C50FF385-2461-46C1-857A-34A04F2AAB80}" destId="{ACC23140-D5FA-4D93-AE4E-285B783A8B53}" srcOrd="14" destOrd="0" presId="urn:microsoft.com/office/officeart/2005/8/layout/default#1"/>
    <dgm:cxn modelId="{287598D7-2899-4E61-89F7-30C8D9E0B1BC}" type="presParOf" srcId="{C50FF385-2461-46C1-857A-34A04F2AAB80}" destId="{634C1FDE-2618-4272-8057-5C5E90C5F69C}" srcOrd="15" destOrd="0" presId="urn:microsoft.com/office/officeart/2005/8/layout/default#1"/>
    <dgm:cxn modelId="{28F6ACD1-6E6F-454C-80A0-C1A43FB29984}" type="presParOf" srcId="{C50FF385-2461-46C1-857A-34A04F2AAB80}" destId="{58D4E3AD-0B06-4696-A93C-E00BC7D4A7ED}" srcOrd="16" destOrd="0" presId="urn:microsoft.com/office/officeart/2005/8/layout/default#1"/>
    <dgm:cxn modelId="{61F4681D-472D-4FFF-8AB3-FCF8BC9C7BE7}" type="presParOf" srcId="{C50FF385-2461-46C1-857A-34A04F2AAB80}" destId="{95150FED-AC45-42B6-A67E-5C555A7FF4BF}" srcOrd="17" destOrd="0" presId="urn:microsoft.com/office/officeart/2005/8/layout/default#1"/>
    <dgm:cxn modelId="{1FBE2177-6AF3-4689-AC05-6A8D14305E53}" type="presParOf" srcId="{C50FF385-2461-46C1-857A-34A04F2AAB80}" destId="{11F924A8-EEE5-48CB-8C64-66AAA80BBEFD}" srcOrd="1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1ED7D3A-88C1-402D-A3C3-274A11F3F714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0CB74116-7E2F-47A2-8D85-935FBCF2077D}">
      <dgm:prSet phldrT="[Текст]" custT="1"/>
      <dgm:spPr/>
      <dgm:t>
        <a:bodyPr/>
        <a:lstStyle/>
        <a:p>
          <a:pPr algn="ctr"/>
          <a:r>
            <a:rPr lang="ru-RU" sz="2000" b="1" dirty="0" smtClean="0"/>
            <a:t>Планы на 2018-2019 учебный год</a:t>
          </a:r>
          <a:endParaRPr lang="ru-RU" sz="2000" b="1" dirty="0"/>
        </a:p>
      </dgm:t>
    </dgm:pt>
    <dgm:pt modelId="{4C6E0264-7D1C-4FB1-BB13-AC466BF2CF47}" type="parTrans" cxnId="{8093CF28-666F-4120-9BA7-7A603FC0C650}">
      <dgm:prSet/>
      <dgm:spPr/>
      <dgm:t>
        <a:bodyPr/>
        <a:lstStyle/>
        <a:p>
          <a:endParaRPr lang="ru-RU"/>
        </a:p>
      </dgm:t>
    </dgm:pt>
    <dgm:pt modelId="{BD6AC74F-2F84-4906-8A2B-E3C004AF121D}" type="sibTrans" cxnId="{8093CF28-666F-4120-9BA7-7A603FC0C650}">
      <dgm:prSet/>
      <dgm:spPr/>
      <dgm:t>
        <a:bodyPr/>
        <a:lstStyle/>
        <a:p>
          <a:endParaRPr lang="ru-RU"/>
        </a:p>
      </dgm:t>
    </dgm:pt>
    <dgm:pt modelId="{3E884EA6-7412-49CA-A477-7648C586BD75}" type="pres">
      <dgm:prSet presAssocID="{F1ED7D3A-88C1-402D-A3C3-274A11F3F71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120A1B-20AB-45AA-A518-D15AD6FB69B3}" type="pres">
      <dgm:prSet presAssocID="{0CB74116-7E2F-47A2-8D85-935FBCF2077D}" presName="parentLin" presStyleCnt="0"/>
      <dgm:spPr/>
      <dgm:t>
        <a:bodyPr/>
        <a:lstStyle/>
        <a:p>
          <a:endParaRPr lang="ru-RU"/>
        </a:p>
      </dgm:t>
    </dgm:pt>
    <dgm:pt modelId="{2E4C74A1-E752-41A2-91DB-4B04B841B103}" type="pres">
      <dgm:prSet presAssocID="{0CB74116-7E2F-47A2-8D85-935FBCF2077D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B9512A39-2BB0-4126-9266-D67C7C8C4EE5}" type="pres">
      <dgm:prSet presAssocID="{0CB74116-7E2F-47A2-8D85-935FBCF2077D}" presName="parentText" presStyleLbl="node1" presStyleIdx="0" presStyleCnt="1" custScaleX="134087" custLinFactNeighborX="-38084" custLinFactNeighborY="523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8F8253-6E78-4E6F-A196-AA6478ED67FC}" type="pres">
      <dgm:prSet presAssocID="{0CB74116-7E2F-47A2-8D85-935FBCF2077D}" presName="negativeSpace" presStyleCnt="0"/>
      <dgm:spPr/>
      <dgm:t>
        <a:bodyPr/>
        <a:lstStyle/>
        <a:p>
          <a:endParaRPr lang="ru-RU"/>
        </a:p>
      </dgm:t>
    </dgm:pt>
    <dgm:pt modelId="{8DAE22A4-4F32-4D4C-BBD7-D62F5959CFAE}" type="pres">
      <dgm:prSet presAssocID="{0CB74116-7E2F-47A2-8D85-935FBCF2077D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1F6DEA-5B0F-4812-A522-B4C1F81B3781}" type="presOf" srcId="{0CB74116-7E2F-47A2-8D85-935FBCF2077D}" destId="{B9512A39-2BB0-4126-9266-D67C7C8C4EE5}" srcOrd="1" destOrd="0" presId="urn:microsoft.com/office/officeart/2005/8/layout/list1"/>
    <dgm:cxn modelId="{8093CF28-666F-4120-9BA7-7A603FC0C650}" srcId="{F1ED7D3A-88C1-402D-A3C3-274A11F3F714}" destId="{0CB74116-7E2F-47A2-8D85-935FBCF2077D}" srcOrd="0" destOrd="0" parTransId="{4C6E0264-7D1C-4FB1-BB13-AC466BF2CF47}" sibTransId="{BD6AC74F-2F84-4906-8A2B-E3C004AF121D}"/>
    <dgm:cxn modelId="{B2D019E3-FAA9-46F2-9F5A-E417F48295FA}" type="presOf" srcId="{F1ED7D3A-88C1-402D-A3C3-274A11F3F714}" destId="{3E884EA6-7412-49CA-A477-7648C586BD75}" srcOrd="0" destOrd="0" presId="urn:microsoft.com/office/officeart/2005/8/layout/list1"/>
    <dgm:cxn modelId="{781054B6-2030-49C7-8146-0A536914333E}" type="presOf" srcId="{0CB74116-7E2F-47A2-8D85-935FBCF2077D}" destId="{2E4C74A1-E752-41A2-91DB-4B04B841B103}" srcOrd="0" destOrd="0" presId="urn:microsoft.com/office/officeart/2005/8/layout/list1"/>
    <dgm:cxn modelId="{25D1AA82-FD0E-4921-A225-3C687B9134BF}" type="presParOf" srcId="{3E884EA6-7412-49CA-A477-7648C586BD75}" destId="{0F120A1B-20AB-45AA-A518-D15AD6FB69B3}" srcOrd="0" destOrd="0" presId="urn:microsoft.com/office/officeart/2005/8/layout/list1"/>
    <dgm:cxn modelId="{93B66500-4C73-4353-82FC-1DA7D7546114}" type="presParOf" srcId="{0F120A1B-20AB-45AA-A518-D15AD6FB69B3}" destId="{2E4C74A1-E752-41A2-91DB-4B04B841B103}" srcOrd="0" destOrd="0" presId="urn:microsoft.com/office/officeart/2005/8/layout/list1"/>
    <dgm:cxn modelId="{24F048E1-6DA9-4E94-BAD2-8015EF0E50F1}" type="presParOf" srcId="{0F120A1B-20AB-45AA-A518-D15AD6FB69B3}" destId="{B9512A39-2BB0-4126-9266-D67C7C8C4EE5}" srcOrd="1" destOrd="0" presId="urn:microsoft.com/office/officeart/2005/8/layout/list1"/>
    <dgm:cxn modelId="{26F4D8F6-B4EC-4749-859C-D6EEF8A2F0D1}" type="presParOf" srcId="{3E884EA6-7412-49CA-A477-7648C586BD75}" destId="{F08F8253-6E78-4E6F-A196-AA6478ED67FC}" srcOrd="1" destOrd="0" presId="urn:microsoft.com/office/officeart/2005/8/layout/list1"/>
    <dgm:cxn modelId="{DA18A5BC-29A8-4F37-AF80-838F5EECB8C7}" type="presParOf" srcId="{3E884EA6-7412-49CA-A477-7648C586BD75}" destId="{8DAE22A4-4F32-4D4C-BBD7-D62F5959CFA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1ED7D3A-88C1-402D-A3C3-274A11F3F714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3E884EA6-7412-49CA-A477-7648C586BD75}" type="pres">
      <dgm:prSet presAssocID="{F1ED7D3A-88C1-402D-A3C3-274A11F3F71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B2D019E3-FAA9-46F2-9F5A-E417F48295FA}" type="presOf" srcId="{F1ED7D3A-88C1-402D-A3C3-274A11F3F714}" destId="{3E884EA6-7412-49CA-A477-7648C586BD75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89D1A1-506D-4BDA-8355-6007C34A199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761EAC-1FB5-4EFF-BC33-4E14B00A1C7C}">
      <dgm:prSet custT="1"/>
      <dgm:spPr/>
      <dgm:t>
        <a:bodyPr/>
        <a:lstStyle/>
        <a:p>
          <a:pPr algn="ctr"/>
          <a:r>
            <a:rPr lang="ru-RU" sz="1800" b="1" dirty="0" smtClean="0"/>
            <a:t>Сравнительный анализ качества выполнения </a:t>
          </a:r>
          <a:endParaRPr lang="en-US" sz="1800" b="1" dirty="0" smtClean="0"/>
        </a:p>
        <a:p>
          <a:pPr algn="ctr"/>
          <a:r>
            <a:rPr lang="ru-RU" sz="1800" b="1" dirty="0" smtClean="0"/>
            <a:t>контрольных работ </a:t>
          </a:r>
          <a:endParaRPr lang="ru-RU" sz="1800" b="1" dirty="0"/>
        </a:p>
      </dgm:t>
    </dgm:pt>
    <dgm:pt modelId="{01818544-BFB1-42F9-9FE8-2EBF34867239}" type="parTrans" cxnId="{1EDA9603-5A86-47CE-91AF-6D49A5E31E43}">
      <dgm:prSet/>
      <dgm:spPr/>
      <dgm:t>
        <a:bodyPr/>
        <a:lstStyle/>
        <a:p>
          <a:endParaRPr lang="ru-RU"/>
        </a:p>
      </dgm:t>
    </dgm:pt>
    <dgm:pt modelId="{60D30453-EB02-4F8B-AA79-5532632B1FA6}" type="sibTrans" cxnId="{1EDA9603-5A86-47CE-91AF-6D49A5E31E43}">
      <dgm:prSet/>
      <dgm:spPr/>
      <dgm:t>
        <a:bodyPr/>
        <a:lstStyle/>
        <a:p>
          <a:endParaRPr lang="ru-RU"/>
        </a:p>
      </dgm:t>
    </dgm:pt>
    <dgm:pt modelId="{78FBF11B-13D6-4517-9495-D7C17B1A49DA}" type="pres">
      <dgm:prSet presAssocID="{A189D1A1-506D-4BDA-8355-6007C34A199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FFAC3E-5380-455E-B2D2-9D70B64A8D62}" type="pres">
      <dgm:prSet presAssocID="{98761EAC-1FB5-4EFF-BC33-4E14B00A1C7C}" presName="parentLin" presStyleCnt="0"/>
      <dgm:spPr/>
    </dgm:pt>
    <dgm:pt modelId="{2E76216F-6361-4563-BAB7-7E8CECAF4218}" type="pres">
      <dgm:prSet presAssocID="{98761EAC-1FB5-4EFF-BC33-4E14B00A1C7C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36A78C4B-0427-4B8C-8796-C56E56BF1666}" type="pres">
      <dgm:prSet presAssocID="{98761EAC-1FB5-4EFF-BC33-4E14B00A1C7C}" presName="parentText" presStyleLbl="node1" presStyleIdx="0" presStyleCnt="1" custScaleX="142997" custScaleY="40415" custLinFactNeighborX="-49644" custLinFactNeighborY="46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4C590B-4C66-4494-89C3-25DCF5D27520}" type="pres">
      <dgm:prSet presAssocID="{98761EAC-1FB5-4EFF-BC33-4E14B00A1C7C}" presName="negativeSpace" presStyleCnt="0"/>
      <dgm:spPr/>
    </dgm:pt>
    <dgm:pt modelId="{DEB2F1FF-8351-44AB-867A-E7DA7FA36F0A}" type="pres">
      <dgm:prSet presAssocID="{98761EAC-1FB5-4EFF-BC33-4E14B00A1C7C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00DD4654-7B7C-44D2-BFD5-8BEDD1F1A7AB}" type="presOf" srcId="{98761EAC-1FB5-4EFF-BC33-4E14B00A1C7C}" destId="{2E76216F-6361-4563-BAB7-7E8CECAF4218}" srcOrd="0" destOrd="0" presId="urn:microsoft.com/office/officeart/2005/8/layout/list1"/>
    <dgm:cxn modelId="{330ECF59-805D-4204-885C-FF02DA09AA9D}" type="presOf" srcId="{98761EAC-1FB5-4EFF-BC33-4E14B00A1C7C}" destId="{36A78C4B-0427-4B8C-8796-C56E56BF1666}" srcOrd="1" destOrd="0" presId="urn:microsoft.com/office/officeart/2005/8/layout/list1"/>
    <dgm:cxn modelId="{1EDA9603-5A86-47CE-91AF-6D49A5E31E43}" srcId="{A189D1A1-506D-4BDA-8355-6007C34A199D}" destId="{98761EAC-1FB5-4EFF-BC33-4E14B00A1C7C}" srcOrd="0" destOrd="0" parTransId="{01818544-BFB1-42F9-9FE8-2EBF34867239}" sibTransId="{60D30453-EB02-4F8B-AA79-5532632B1FA6}"/>
    <dgm:cxn modelId="{2B89D30E-3E92-48BC-B1CC-1DF4EC8CF1B1}" type="presOf" srcId="{A189D1A1-506D-4BDA-8355-6007C34A199D}" destId="{78FBF11B-13D6-4517-9495-D7C17B1A49DA}" srcOrd="0" destOrd="0" presId="urn:microsoft.com/office/officeart/2005/8/layout/list1"/>
    <dgm:cxn modelId="{E75EDA67-04A5-4EA8-A7F3-5C8D3A51D66A}" type="presParOf" srcId="{78FBF11B-13D6-4517-9495-D7C17B1A49DA}" destId="{AAFFAC3E-5380-455E-B2D2-9D70B64A8D62}" srcOrd="0" destOrd="0" presId="urn:microsoft.com/office/officeart/2005/8/layout/list1"/>
    <dgm:cxn modelId="{FC980599-BAD0-46CE-8FA8-F350BDF8F7E2}" type="presParOf" srcId="{AAFFAC3E-5380-455E-B2D2-9D70B64A8D62}" destId="{2E76216F-6361-4563-BAB7-7E8CECAF4218}" srcOrd="0" destOrd="0" presId="urn:microsoft.com/office/officeart/2005/8/layout/list1"/>
    <dgm:cxn modelId="{0491E943-9998-456F-B672-5F1EE7E2A702}" type="presParOf" srcId="{AAFFAC3E-5380-455E-B2D2-9D70B64A8D62}" destId="{36A78C4B-0427-4B8C-8796-C56E56BF1666}" srcOrd="1" destOrd="0" presId="urn:microsoft.com/office/officeart/2005/8/layout/list1"/>
    <dgm:cxn modelId="{82998DDF-26FA-4244-A07B-5741DD639ED6}" type="presParOf" srcId="{78FBF11B-13D6-4517-9495-D7C17B1A49DA}" destId="{F24C590B-4C66-4494-89C3-25DCF5D27520}" srcOrd="1" destOrd="0" presId="urn:microsoft.com/office/officeart/2005/8/layout/list1"/>
    <dgm:cxn modelId="{2AE4188F-892C-4E29-B7C7-C80E960221DC}" type="presParOf" srcId="{78FBF11B-13D6-4517-9495-D7C17B1A49DA}" destId="{DEB2F1FF-8351-44AB-867A-E7DA7FA36F0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89D1A1-506D-4BDA-8355-6007C34A199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761EAC-1FB5-4EFF-BC33-4E14B00A1C7C}">
      <dgm:prSet custT="1"/>
      <dgm:spPr/>
      <dgm:t>
        <a:bodyPr/>
        <a:lstStyle/>
        <a:p>
          <a:pPr algn="ctr"/>
          <a:r>
            <a:rPr lang="ru-RU" sz="1800" b="1" dirty="0" smtClean="0"/>
            <a:t>Сравнительный анализ качества выполнения </a:t>
          </a:r>
          <a:endParaRPr lang="en-US" sz="1800" b="1" dirty="0" smtClean="0"/>
        </a:p>
        <a:p>
          <a:pPr algn="ctr"/>
          <a:r>
            <a:rPr lang="ru-RU" sz="1800" b="1" dirty="0" smtClean="0"/>
            <a:t>контрольных работ </a:t>
          </a:r>
          <a:endParaRPr lang="ru-RU" sz="1800" b="1" dirty="0"/>
        </a:p>
      </dgm:t>
    </dgm:pt>
    <dgm:pt modelId="{01818544-BFB1-42F9-9FE8-2EBF34867239}" type="parTrans" cxnId="{1EDA9603-5A86-47CE-91AF-6D49A5E31E43}">
      <dgm:prSet/>
      <dgm:spPr/>
      <dgm:t>
        <a:bodyPr/>
        <a:lstStyle/>
        <a:p>
          <a:endParaRPr lang="ru-RU"/>
        </a:p>
      </dgm:t>
    </dgm:pt>
    <dgm:pt modelId="{60D30453-EB02-4F8B-AA79-5532632B1FA6}" type="sibTrans" cxnId="{1EDA9603-5A86-47CE-91AF-6D49A5E31E43}">
      <dgm:prSet/>
      <dgm:spPr/>
      <dgm:t>
        <a:bodyPr/>
        <a:lstStyle/>
        <a:p>
          <a:endParaRPr lang="ru-RU"/>
        </a:p>
      </dgm:t>
    </dgm:pt>
    <dgm:pt modelId="{78FBF11B-13D6-4517-9495-D7C17B1A49DA}" type="pres">
      <dgm:prSet presAssocID="{A189D1A1-506D-4BDA-8355-6007C34A199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FFAC3E-5380-455E-B2D2-9D70B64A8D62}" type="pres">
      <dgm:prSet presAssocID="{98761EAC-1FB5-4EFF-BC33-4E14B00A1C7C}" presName="parentLin" presStyleCnt="0"/>
      <dgm:spPr/>
    </dgm:pt>
    <dgm:pt modelId="{2E76216F-6361-4563-BAB7-7E8CECAF4218}" type="pres">
      <dgm:prSet presAssocID="{98761EAC-1FB5-4EFF-BC33-4E14B00A1C7C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36A78C4B-0427-4B8C-8796-C56E56BF1666}" type="pres">
      <dgm:prSet presAssocID="{98761EAC-1FB5-4EFF-BC33-4E14B00A1C7C}" presName="parentText" presStyleLbl="node1" presStyleIdx="0" presStyleCnt="1" custScaleX="142997" custScaleY="40415" custLinFactNeighborX="-49644" custLinFactNeighborY="46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4C590B-4C66-4494-89C3-25DCF5D27520}" type="pres">
      <dgm:prSet presAssocID="{98761EAC-1FB5-4EFF-BC33-4E14B00A1C7C}" presName="negativeSpace" presStyleCnt="0"/>
      <dgm:spPr/>
    </dgm:pt>
    <dgm:pt modelId="{DEB2F1FF-8351-44AB-867A-E7DA7FA36F0A}" type="pres">
      <dgm:prSet presAssocID="{98761EAC-1FB5-4EFF-BC33-4E14B00A1C7C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00DD4654-7B7C-44D2-BFD5-8BEDD1F1A7AB}" type="presOf" srcId="{98761EAC-1FB5-4EFF-BC33-4E14B00A1C7C}" destId="{2E76216F-6361-4563-BAB7-7E8CECAF4218}" srcOrd="0" destOrd="0" presId="urn:microsoft.com/office/officeart/2005/8/layout/list1"/>
    <dgm:cxn modelId="{330ECF59-805D-4204-885C-FF02DA09AA9D}" type="presOf" srcId="{98761EAC-1FB5-4EFF-BC33-4E14B00A1C7C}" destId="{36A78C4B-0427-4B8C-8796-C56E56BF1666}" srcOrd="1" destOrd="0" presId="urn:microsoft.com/office/officeart/2005/8/layout/list1"/>
    <dgm:cxn modelId="{1EDA9603-5A86-47CE-91AF-6D49A5E31E43}" srcId="{A189D1A1-506D-4BDA-8355-6007C34A199D}" destId="{98761EAC-1FB5-4EFF-BC33-4E14B00A1C7C}" srcOrd="0" destOrd="0" parTransId="{01818544-BFB1-42F9-9FE8-2EBF34867239}" sibTransId="{60D30453-EB02-4F8B-AA79-5532632B1FA6}"/>
    <dgm:cxn modelId="{2B89D30E-3E92-48BC-B1CC-1DF4EC8CF1B1}" type="presOf" srcId="{A189D1A1-506D-4BDA-8355-6007C34A199D}" destId="{78FBF11B-13D6-4517-9495-D7C17B1A49DA}" srcOrd="0" destOrd="0" presId="urn:microsoft.com/office/officeart/2005/8/layout/list1"/>
    <dgm:cxn modelId="{E75EDA67-04A5-4EA8-A7F3-5C8D3A51D66A}" type="presParOf" srcId="{78FBF11B-13D6-4517-9495-D7C17B1A49DA}" destId="{AAFFAC3E-5380-455E-B2D2-9D70B64A8D62}" srcOrd="0" destOrd="0" presId="urn:microsoft.com/office/officeart/2005/8/layout/list1"/>
    <dgm:cxn modelId="{FC980599-BAD0-46CE-8FA8-F350BDF8F7E2}" type="presParOf" srcId="{AAFFAC3E-5380-455E-B2D2-9D70B64A8D62}" destId="{2E76216F-6361-4563-BAB7-7E8CECAF4218}" srcOrd="0" destOrd="0" presId="urn:microsoft.com/office/officeart/2005/8/layout/list1"/>
    <dgm:cxn modelId="{0491E943-9998-456F-B672-5F1EE7E2A702}" type="presParOf" srcId="{AAFFAC3E-5380-455E-B2D2-9D70B64A8D62}" destId="{36A78C4B-0427-4B8C-8796-C56E56BF1666}" srcOrd="1" destOrd="0" presId="urn:microsoft.com/office/officeart/2005/8/layout/list1"/>
    <dgm:cxn modelId="{82998DDF-26FA-4244-A07B-5741DD639ED6}" type="presParOf" srcId="{78FBF11B-13D6-4517-9495-D7C17B1A49DA}" destId="{F24C590B-4C66-4494-89C3-25DCF5D27520}" srcOrd="1" destOrd="0" presId="urn:microsoft.com/office/officeart/2005/8/layout/list1"/>
    <dgm:cxn modelId="{2AE4188F-892C-4E29-B7C7-C80E960221DC}" type="presParOf" srcId="{78FBF11B-13D6-4517-9495-D7C17B1A49DA}" destId="{DEB2F1FF-8351-44AB-867A-E7DA7FA36F0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89D1A1-506D-4BDA-8355-6007C34A199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761EAC-1FB5-4EFF-BC33-4E14B00A1C7C}">
      <dgm:prSet custT="1"/>
      <dgm:spPr/>
      <dgm:t>
        <a:bodyPr/>
        <a:lstStyle/>
        <a:p>
          <a:pPr algn="ctr"/>
          <a:r>
            <a:rPr lang="ru-RU" sz="2800" b="1" dirty="0" smtClean="0"/>
            <a:t>Посещаемость класса  </a:t>
          </a:r>
          <a:endParaRPr lang="ru-RU" sz="2800" b="1" dirty="0"/>
        </a:p>
      </dgm:t>
    </dgm:pt>
    <dgm:pt modelId="{01818544-BFB1-42F9-9FE8-2EBF34867239}" type="parTrans" cxnId="{1EDA9603-5A86-47CE-91AF-6D49A5E31E43}">
      <dgm:prSet/>
      <dgm:spPr/>
      <dgm:t>
        <a:bodyPr/>
        <a:lstStyle/>
        <a:p>
          <a:endParaRPr lang="ru-RU"/>
        </a:p>
      </dgm:t>
    </dgm:pt>
    <dgm:pt modelId="{60D30453-EB02-4F8B-AA79-5532632B1FA6}" type="sibTrans" cxnId="{1EDA9603-5A86-47CE-91AF-6D49A5E31E43}">
      <dgm:prSet/>
      <dgm:spPr/>
      <dgm:t>
        <a:bodyPr/>
        <a:lstStyle/>
        <a:p>
          <a:endParaRPr lang="ru-RU"/>
        </a:p>
      </dgm:t>
    </dgm:pt>
    <dgm:pt modelId="{78FBF11B-13D6-4517-9495-D7C17B1A49DA}" type="pres">
      <dgm:prSet presAssocID="{A189D1A1-506D-4BDA-8355-6007C34A199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FFAC3E-5380-455E-B2D2-9D70B64A8D62}" type="pres">
      <dgm:prSet presAssocID="{98761EAC-1FB5-4EFF-BC33-4E14B00A1C7C}" presName="parentLin" presStyleCnt="0"/>
      <dgm:spPr/>
    </dgm:pt>
    <dgm:pt modelId="{2E76216F-6361-4563-BAB7-7E8CECAF4218}" type="pres">
      <dgm:prSet presAssocID="{98761EAC-1FB5-4EFF-BC33-4E14B00A1C7C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36A78C4B-0427-4B8C-8796-C56E56BF1666}" type="pres">
      <dgm:prSet presAssocID="{98761EAC-1FB5-4EFF-BC33-4E14B00A1C7C}" presName="parentText" presStyleLbl="node1" presStyleIdx="0" presStyleCnt="1" custScaleX="111855" custScaleY="49262" custLinFactX="9493" custLinFactNeighborX="100000" custLinFactNeighborY="125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4C590B-4C66-4494-89C3-25DCF5D27520}" type="pres">
      <dgm:prSet presAssocID="{98761EAC-1FB5-4EFF-BC33-4E14B00A1C7C}" presName="negativeSpace" presStyleCnt="0"/>
      <dgm:spPr/>
    </dgm:pt>
    <dgm:pt modelId="{DEB2F1FF-8351-44AB-867A-E7DA7FA36F0A}" type="pres">
      <dgm:prSet presAssocID="{98761EAC-1FB5-4EFF-BC33-4E14B00A1C7C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00DD4654-7B7C-44D2-BFD5-8BEDD1F1A7AB}" type="presOf" srcId="{98761EAC-1FB5-4EFF-BC33-4E14B00A1C7C}" destId="{2E76216F-6361-4563-BAB7-7E8CECAF4218}" srcOrd="0" destOrd="0" presId="urn:microsoft.com/office/officeart/2005/8/layout/list1"/>
    <dgm:cxn modelId="{330ECF59-805D-4204-885C-FF02DA09AA9D}" type="presOf" srcId="{98761EAC-1FB5-4EFF-BC33-4E14B00A1C7C}" destId="{36A78C4B-0427-4B8C-8796-C56E56BF1666}" srcOrd="1" destOrd="0" presId="urn:microsoft.com/office/officeart/2005/8/layout/list1"/>
    <dgm:cxn modelId="{1EDA9603-5A86-47CE-91AF-6D49A5E31E43}" srcId="{A189D1A1-506D-4BDA-8355-6007C34A199D}" destId="{98761EAC-1FB5-4EFF-BC33-4E14B00A1C7C}" srcOrd="0" destOrd="0" parTransId="{01818544-BFB1-42F9-9FE8-2EBF34867239}" sibTransId="{60D30453-EB02-4F8B-AA79-5532632B1FA6}"/>
    <dgm:cxn modelId="{2B89D30E-3E92-48BC-B1CC-1DF4EC8CF1B1}" type="presOf" srcId="{A189D1A1-506D-4BDA-8355-6007C34A199D}" destId="{78FBF11B-13D6-4517-9495-D7C17B1A49DA}" srcOrd="0" destOrd="0" presId="urn:microsoft.com/office/officeart/2005/8/layout/list1"/>
    <dgm:cxn modelId="{E75EDA67-04A5-4EA8-A7F3-5C8D3A51D66A}" type="presParOf" srcId="{78FBF11B-13D6-4517-9495-D7C17B1A49DA}" destId="{AAFFAC3E-5380-455E-B2D2-9D70B64A8D62}" srcOrd="0" destOrd="0" presId="urn:microsoft.com/office/officeart/2005/8/layout/list1"/>
    <dgm:cxn modelId="{FC980599-BAD0-46CE-8FA8-F350BDF8F7E2}" type="presParOf" srcId="{AAFFAC3E-5380-455E-B2D2-9D70B64A8D62}" destId="{2E76216F-6361-4563-BAB7-7E8CECAF4218}" srcOrd="0" destOrd="0" presId="urn:microsoft.com/office/officeart/2005/8/layout/list1"/>
    <dgm:cxn modelId="{0491E943-9998-456F-B672-5F1EE7E2A702}" type="presParOf" srcId="{AAFFAC3E-5380-455E-B2D2-9D70B64A8D62}" destId="{36A78C4B-0427-4B8C-8796-C56E56BF1666}" srcOrd="1" destOrd="0" presId="urn:microsoft.com/office/officeart/2005/8/layout/list1"/>
    <dgm:cxn modelId="{82998DDF-26FA-4244-A07B-5741DD639ED6}" type="presParOf" srcId="{78FBF11B-13D6-4517-9495-D7C17B1A49DA}" destId="{F24C590B-4C66-4494-89C3-25DCF5D27520}" srcOrd="1" destOrd="0" presId="urn:microsoft.com/office/officeart/2005/8/layout/list1"/>
    <dgm:cxn modelId="{2AE4188F-892C-4E29-B7C7-C80E960221DC}" type="presParOf" srcId="{78FBF11B-13D6-4517-9495-D7C17B1A49DA}" destId="{DEB2F1FF-8351-44AB-867A-E7DA7FA36F0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8E1DBE4-C496-48D9-9A44-ABAE252283AE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FFA9805D-3C31-4580-90A3-E57A9E1B7EA2}">
      <dgm:prSet phldrT="[Текст]" custT="1"/>
      <dgm:spPr/>
      <dgm:t>
        <a:bodyPr/>
        <a:lstStyle/>
        <a:p>
          <a:r>
            <a:rPr lang="ru-RU" sz="2000" b="1" dirty="0" smtClean="0"/>
            <a:t>             Конкурс макетов</a:t>
          </a:r>
          <a:endParaRPr lang="ru-RU" sz="2000" b="1" dirty="0"/>
        </a:p>
      </dgm:t>
    </dgm:pt>
    <dgm:pt modelId="{FA54666D-D18F-4ADC-9CB2-46E0B217A5B1}" type="parTrans" cxnId="{234210B5-ED5E-4C69-86E3-D7C149DF69B0}">
      <dgm:prSet/>
      <dgm:spPr/>
      <dgm:t>
        <a:bodyPr/>
        <a:lstStyle/>
        <a:p>
          <a:endParaRPr lang="ru-RU"/>
        </a:p>
      </dgm:t>
    </dgm:pt>
    <dgm:pt modelId="{1980DDD2-B900-4CF3-AB60-FBB3CFEA5823}" type="sibTrans" cxnId="{234210B5-ED5E-4C69-86E3-D7C149DF69B0}">
      <dgm:prSet/>
      <dgm:spPr/>
      <dgm:t>
        <a:bodyPr/>
        <a:lstStyle/>
        <a:p>
          <a:endParaRPr lang="ru-RU"/>
        </a:p>
      </dgm:t>
    </dgm:pt>
    <dgm:pt modelId="{A0E65AD7-4844-49C9-A7E8-EA09AECA7B59}" type="pres">
      <dgm:prSet presAssocID="{F8E1DBE4-C496-48D9-9A44-ABAE252283A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3DB4A9-218D-461F-92AD-1B13C01C8AAC}" type="pres">
      <dgm:prSet presAssocID="{FFA9805D-3C31-4580-90A3-E57A9E1B7EA2}" presName="parentLin" presStyleCnt="0"/>
      <dgm:spPr/>
      <dgm:t>
        <a:bodyPr/>
        <a:lstStyle/>
        <a:p>
          <a:endParaRPr lang="ru-RU"/>
        </a:p>
      </dgm:t>
    </dgm:pt>
    <dgm:pt modelId="{0CD6FED1-230E-4CB0-BFB4-609DB969E2A4}" type="pres">
      <dgm:prSet presAssocID="{FFA9805D-3C31-4580-90A3-E57A9E1B7EA2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5EDFACE0-4409-4699-ABC9-2CA325E1C726}" type="pres">
      <dgm:prSet presAssocID="{FFA9805D-3C31-4580-90A3-E57A9E1B7EA2}" presName="parentText" presStyleLbl="node1" presStyleIdx="0" presStyleCnt="1" custScaleX="98341" custScaleY="24860" custLinFactX="-4573" custLinFactNeighborX="-100000" custLinFactNeighborY="-224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E9E8D0-8EDF-41FA-B903-E68B79E2EC5E}" type="pres">
      <dgm:prSet presAssocID="{FFA9805D-3C31-4580-90A3-E57A9E1B7EA2}" presName="negativeSpace" presStyleCnt="0"/>
      <dgm:spPr/>
      <dgm:t>
        <a:bodyPr/>
        <a:lstStyle/>
        <a:p>
          <a:endParaRPr lang="ru-RU"/>
        </a:p>
      </dgm:t>
    </dgm:pt>
    <dgm:pt modelId="{E11E767E-96F1-4A2B-9FA8-7A72716F5303}" type="pres">
      <dgm:prSet presAssocID="{FFA9805D-3C31-4580-90A3-E57A9E1B7EA2}" presName="childText" presStyleLbl="conFgAcc1" presStyleIdx="0" presStyleCnt="1" custLinFactNeighborX="275" custLinFactNeighborY="-26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3D0860-8CA9-4416-BCCD-5D98F6B589A3}" type="presOf" srcId="{F8E1DBE4-C496-48D9-9A44-ABAE252283AE}" destId="{A0E65AD7-4844-49C9-A7E8-EA09AECA7B59}" srcOrd="0" destOrd="0" presId="urn:microsoft.com/office/officeart/2005/8/layout/list1"/>
    <dgm:cxn modelId="{7DC53D50-87D0-4299-BA8F-6E5029654DE7}" type="presOf" srcId="{FFA9805D-3C31-4580-90A3-E57A9E1B7EA2}" destId="{5EDFACE0-4409-4699-ABC9-2CA325E1C726}" srcOrd="1" destOrd="0" presId="urn:microsoft.com/office/officeart/2005/8/layout/list1"/>
    <dgm:cxn modelId="{17E3294D-24AF-4133-8022-2DACD0014969}" type="presOf" srcId="{FFA9805D-3C31-4580-90A3-E57A9E1B7EA2}" destId="{0CD6FED1-230E-4CB0-BFB4-609DB969E2A4}" srcOrd="0" destOrd="0" presId="urn:microsoft.com/office/officeart/2005/8/layout/list1"/>
    <dgm:cxn modelId="{234210B5-ED5E-4C69-86E3-D7C149DF69B0}" srcId="{F8E1DBE4-C496-48D9-9A44-ABAE252283AE}" destId="{FFA9805D-3C31-4580-90A3-E57A9E1B7EA2}" srcOrd="0" destOrd="0" parTransId="{FA54666D-D18F-4ADC-9CB2-46E0B217A5B1}" sibTransId="{1980DDD2-B900-4CF3-AB60-FBB3CFEA5823}"/>
    <dgm:cxn modelId="{06812479-390F-4042-994C-3DECCF006D18}" type="presParOf" srcId="{A0E65AD7-4844-49C9-A7E8-EA09AECA7B59}" destId="{063DB4A9-218D-461F-92AD-1B13C01C8AAC}" srcOrd="0" destOrd="0" presId="urn:microsoft.com/office/officeart/2005/8/layout/list1"/>
    <dgm:cxn modelId="{5574086B-1BC8-4B93-999B-A86A7BEAF554}" type="presParOf" srcId="{063DB4A9-218D-461F-92AD-1B13C01C8AAC}" destId="{0CD6FED1-230E-4CB0-BFB4-609DB969E2A4}" srcOrd="0" destOrd="0" presId="urn:microsoft.com/office/officeart/2005/8/layout/list1"/>
    <dgm:cxn modelId="{D5935730-7382-4B9B-B30F-3ABD08E97B6C}" type="presParOf" srcId="{063DB4A9-218D-461F-92AD-1B13C01C8AAC}" destId="{5EDFACE0-4409-4699-ABC9-2CA325E1C726}" srcOrd="1" destOrd="0" presId="urn:microsoft.com/office/officeart/2005/8/layout/list1"/>
    <dgm:cxn modelId="{54ECF1E7-32F6-40B3-9786-26117D58599F}" type="presParOf" srcId="{A0E65AD7-4844-49C9-A7E8-EA09AECA7B59}" destId="{13E9E8D0-8EDF-41FA-B903-E68B79E2EC5E}" srcOrd="1" destOrd="0" presId="urn:microsoft.com/office/officeart/2005/8/layout/list1"/>
    <dgm:cxn modelId="{6C36B80B-EF16-471D-A67A-CE9DB3ADFB40}" type="presParOf" srcId="{A0E65AD7-4844-49C9-A7E8-EA09AECA7B59}" destId="{E11E767E-96F1-4A2B-9FA8-7A72716F530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8E1DBE4-C496-48D9-9A44-ABAE252283AE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FFA9805D-3C31-4580-90A3-E57A9E1B7EA2}">
      <dgm:prSet phldrT="[Текст]" custT="1"/>
      <dgm:spPr/>
      <dgm:t>
        <a:bodyPr/>
        <a:lstStyle/>
        <a:p>
          <a:pPr algn="ctr">
            <a:lnSpc>
              <a:spcPct val="100000"/>
            </a:lnSpc>
          </a:pPr>
          <a:r>
            <a:rPr lang="ru-RU" sz="1800" b="1" dirty="0" smtClean="0"/>
            <a:t>Игры на сплочение</a:t>
          </a:r>
        </a:p>
        <a:p>
          <a:pPr algn="ctr">
            <a:lnSpc>
              <a:spcPct val="100000"/>
            </a:lnSpc>
          </a:pPr>
          <a:r>
            <a:rPr lang="ru-RU" sz="1800" b="1" dirty="0" smtClean="0"/>
            <a:t>Экскурсии</a:t>
          </a:r>
        </a:p>
        <a:p>
          <a:pPr algn="ctr">
            <a:lnSpc>
              <a:spcPct val="100000"/>
            </a:lnSpc>
          </a:pPr>
          <a:r>
            <a:rPr lang="ru-RU" sz="1800" b="1" dirty="0" smtClean="0"/>
            <a:t>Классные часы</a:t>
          </a:r>
        </a:p>
        <a:p>
          <a:pPr algn="ctr">
            <a:lnSpc>
              <a:spcPct val="100000"/>
            </a:lnSpc>
          </a:pPr>
          <a:r>
            <a:rPr lang="ru-RU" sz="1800" b="1" dirty="0" smtClean="0"/>
            <a:t>Дискотеки</a:t>
          </a:r>
        </a:p>
        <a:p>
          <a:pPr algn="ctr">
            <a:lnSpc>
              <a:spcPct val="100000"/>
            </a:lnSpc>
          </a:pPr>
          <a:r>
            <a:rPr lang="ru-RU" sz="1800" b="1" dirty="0" smtClean="0"/>
            <a:t>Спортивные мероприятия</a:t>
          </a:r>
        </a:p>
        <a:p>
          <a:pPr algn="ctr">
            <a:lnSpc>
              <a:spcPct val="90000"/>
            </a:lnSpc>
          </a:pPr>
          <a:r>
            <a:rPr lang="ru-RU" sz="1800" b="1" dirty="0" smtClean="0"/>
            <a:t>Тематические мероприятия</a:t>
          </a:r>
          <a:endParaRPr lang="ru-RU" sz="1800" b="1" dirty="0"/>
        </a:p>
      </dgm:t>
    </dgm:pt>
    <dgm:pt modelId="{FA54666D-D18F-4ADC-9CB2-46E0B217A5B1}" type="parTrans" cxnId="{234210B5-ED5E-4C69-86E3-D7C149DF69B0}">
      <dgm:prSet/>
      <dgm:spPr/>
      <dgm:t>
        <a:bodyPr/>
        <a:lstStyle/>
        <a:p>
          <a:endParaRPr lang="ru-RU"/>
        </a:p>
      </dgm:t>
    </dgm:pt>
    <dgm:pt modelId="{1980DDD2-B900-4CF3-AB60-FBB3CFEA5823}" type="sibTrans" cxnId="{234210B5-ED5E-4C69-86E3-D7C149DF69B0}">
      <dgm:prSet/>
      <dgm:spPr/>
      <dgm:t>
        <a:bodyPr/>
        <a:lstStyle/>
        <a:p>
          <a:endParaRPr lang="ru-RU"/>
        </a:p>
      </dgm:t>
    </dgm:pt>
    <dgm:pt modelId="{A0E65AD7-4844-49C9-A7E8-EA09AECA7B59}" type="pres">
      <dgm:prSet presAssocID="{F8E1DBE4-C496-48D9-9A44-ABAE252283A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3DB4A9-218D-461F-92AD-1B13C01C8AAC}" type="pres">
      <dgm:prSet presAssocID="{FFA9805D-3C31-4580-90A3-E57A9E1B7EA2}" presName="parentLin" presStyleCnt="0"/>
      <dgm:spPr/>
      <dgm:t>
        <a:bodyPr/>
        <a:lstStyle/>
        <a:p>
          <a:endParaRPr lang="ru-RU"/>
        </a:p>
      </dgm:t>
    </dgm:pt>
    <dgm:pt modelId="{0CD6FED1-230E-4CB0-BFB4-609DB969E2A4}" type="pres">
      <dgm:prSet presAssocID="{FFA9805D-3C31-4580-90A3-E57A9E1B7EA2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5EDFACE0-4409-4699-ABC9-2CA325E1C726}" type="pres">
      <dgm:prSet presAssocID="{FFA9805D-3C31-4580-90A3-E57A9E1B7EA2}" presName="parentText" presStyleLbl="node1" presStyleIdx="0" presStyleCnt="1" custScaleX="160930" custScaleY="240921" custLinFactX="-10409" custLinFactNeighborX="-100000" custLinFactNeighborY="-147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E9E8D0-8EDF-41FA-B903-E68B79E2EC5E}" type="pres">
      <dgm:prSet presAssocID="{FFA9805D-3C31-4580-90A3-E57A9E1B7EA2}" presName="negativeSpace" presStyleCnt="0"/>
      <dgm:spPr/>
      <dgm:t>
        <a:bodyPr/>
        <a:lstStyle/>
        <a:p>
          <a:endParaRPr lang="ru-RU"/>
        </a:p>
      </dgm:t>
    </dgm:pt>
    <dgm:pt modelId="{E11E767E-96F1-4A2B-9FA8-7A72716F5303}" type="pres">
      <dgm:prSet presAssocID="{FFA9805D-3C31-4580-90A3-E57A9E1B7EA2}" presName="childText" presStyleLbl="conFgAcc1" presStyleIdx="0" presStyleCnt="1" custLinFactY="-86824" custLinFactNeighborX="-1079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3D0860-8CA9-4416-BCCD-5D98F6B589A3}" type="presOf" srcId="{F8E1DBE4-C496-48D9-9A44-ABAE252283AE}" destId="{A0E65AD7-4844-49C9-A7E8-EA09AECA7B59}" srcOrd="0" destOrd="0" presId="urn:microsoft.com/office/officeart/2005/8/layout/list1"/>
    <dgm:cxn modelId="{7DC53D50-87D0-4299-BA8F-6E5029654DE7}" type="presOf" srcId="{FFA9805D-3C31-4580-90A3-E57A9E1B7EA2}" destId="{5EDFACE0-4409-4699-ABC9-2CA325E1C726}" srcOrd="1" destOrd="0" presId="urn:microsoft.com/office/officeart/2005/8/layout/list1"/>
    <dgm:cxn modelId="{17E3294D-24AF-4133-8022-2DACD0014969}" type="presOf" srcId="{FFA9805D-3C31-4580-90A3-E57A9E1B7EA2}" destId="{0CD6FED1-230E-4CB0-BFB4-609DB969E2A4}" srcOrd="0" destOrd="0" presId="urn:microsoft.com/office/officeart/2005/8/layout/list1"/>
    <dgm:cxn modelId="{234210B5-ED5E-4C69-86E3-D7C149DF69B0}" srcId="{F8E1DBE4-C496-48D9-9A44-ABAE252283AE}" destId="{FFA9805D-3C31-4580-90A3-E57A9E1B7EA2}" srcOrd="0" destOrd="0" parTransId="{FA54666D-D18F-4ADC-9CB2-46E0B217A5B1}" sibTransId="{1980DDD2-B900-4CF3-AB60-FBB3CFEA5823}"/>
    <dgm:cxn modelId="{06812479-390F-4042-994C-3DECCF006D18}" type="presParOf" srcId="{A0E65AD7-4844-49C9-A7E8-EA09AECA7B59}" destId="{063DB4A9-218D-461F-92AD-1B13C01C8AAC}" srcOrd="0" destOrd="0" presId="urn:microsoft.com/office/officeart/2005/8/layout/list1"/>
    <dgm:cxn modelId="{5574086B-1BC8-4B93-999B-A86A7BEAF554}" type="presParOf" srcId="{063DB4A9-218D-461F-92AD-1B13C01C8AAC}" destId="{0CD6FED1-230E-4CB0-BFB4-609DB969E2A4}" srcOrd="0" destOrd="0" presId="urn:microsoft.com/office/officeart/2005/8/layout/list1"/>
    <dgm:cxn modelId="{D5935730-7382-4B9B-B30F-3ABD08E97B6C}" type="presParOf" srcId="{063DB4A9-218D-461F-92AD-1B13C01C8AAC}" destId="{5EDFACE0-4409-4699-ABC9-2CA325E1C726}" srcOrd="1" destOrd="0" presId="urn:microsoft.com/office/officeart/2005/8/layout/list1"/>
    <dgm:cxn modelId="{54ECF1E7-32F6-40B3-9786-26117D58599F}" type="presParOf" srcId="{A0E65AD7-4844-49C9-A7E8-EA09AECA7B59}" destId="{13E9E8D0-8EDF-41FA-B903-E68B79E2EC5E}" srcOrd="1" destOrd="0" presId="urn:microsoft.com/office/officeart/2005/8/layout/list1"/>
    <dgm:cxn modelId="{6C36B80B-EF16-471D-A67A-CE9DB3ADFB40}" type="presParOf" srcId="{A0E65AD7-4844-49C9-A7E8-EA09AECA7B59}" destId="{E11E767E-96F1-4A2B-9FA8-7A72716F530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8E1DBE4-C496-48D9-9A44-ABAE252283AE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FFA9805D-3C31-4580-90A3-E57A9E1B7EA2}">
      <dgm:prSet phldrT="[Текст]" custT="1"/>
      <dgm:spPr/>
      <dgm:t>
        <a:bodyPr/>
        <a:lstStyle/>
        <a:p>
          <a:pPr algn="ctr">
            <a:lnSpc>
              <a:spcPct val="100000"/>
            </a:lnSpc>
          </a:pPr>
          <a:r>
            <a:rPr lang="ru-RU" sz="1800" b="1" dirty="0" smtClean="0"/>
            <a:t>Сводная таблица по </a:t>
          </a:r>
          <a:r>
            <a:rPr lang="ru-RU" sz="1800" b="1" dirty="0" err="1" smtClean="0"/>
            <a:t>общеучережденческим</a:t>
          </a:r>
          <a:r>
            <a:rPr lang="ru-RU" sz="1800" b="1" dirty="0" smtClean="0"/>
            <a:t> воспитательным мероприятиям за 2021-2022 учебный год</a:t>
          </a:r>
        </a:p>
      </dgm:t>
    </dgm:pt>
    <dgm:pt modelId="{FA54666D-D18F-4ADC-9CB2-46E0B217A5B1}" type="parTrans" cxnId="{234210B5-ED5E-4C69-86E3-D7C149DF69B0}">
      <dgm:prSet/>
      <dgm:spPr/>
      <dgm:t>
        <a:bodyPr/>
        <a:lstStyle/>
        <a:p>
          <a:endParaRPr lang="ru-RU"/>
        </a:p>
      </dgm:t>
    </dgm:pt>
    <dgm:pt modelId="{1980DDD2-B900-4CF3-AB60-FBB3CFEA5823}" type="sibTrans" cxnId="{234210B5-ED5E-4C69-86E3-D7C149DF69B0}">
      <dgm:prSet/>
      <dgm:spPr/>
      <dgm:t>
        <a:bodyPr/>
        <a:lstStyle/>
        <a:p>
          <a:endParaRPr lang="ru-RU"/>
        </a:p>
      </dgm:t>
    </dgm:pt>
    <dgm:pt modelId="{A0E65AD7-4844-49C9-A7E8-EA09AECA7B59}" type="pres">
      <dgm:prSet presAssocID="{F8E1DBE4-C496-48D9-9A44-ABAE252283A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3DB4A9-218D-461F-92AD-1B13C01C8AAC}" type="pres">
      <dgm:prSet presAssocID="{FFA9805D-3C31-4580-90A3-E57A9E1B7EA2}" presName="parentLin" presStyleCnt="0"/>
      <dgm:spPr/>
      <dgm:t>
        <a:bodyPr/>
        <a:lstStyle/>
        <a:p>
          <a:endParaRPr lang="ru-RU"/>
        </a:p>
      </dgm:t>
    </dgm:pt>
    <dgm:pt modelId="{0CD6FED1-230E-4CB0-BFB4-609DB969E2A4}" type="pres">
      <dgm:prSet presAssocID="{FFA9805D-3C31-4580-90A3-E57A9E1B7EA2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5EDFACE0-4409-4699-ABC9-2CA325E1C726}" type="pres">
      <dgm:prSet presAssocID="{FFA9805D-3C31-4580-90A3-E57A9E1B7EA2}" presName="parentText" presStyleLbl="node1" presStyleIdx="0" presStyleCnt="1" custScaleX="182629" custScaleY="79186" custLinFactNeighborX="-100000" custLinFactNeighborY="-69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E9E8D0-8EDF-41FA-B903-E68B79E2EC5E}" type="pres">
      <dgm:prSet presAssocID="{FFA9805D-3C31-4580-90A3-E57A9E1B7EA2}" presName="negativeSpace" presStyleCnt="0"/>
      <dgm:spPr/>
      <dgm:t>
        <a:bodyPr/>
        <a:lstStyle/>
        <a:p>
          <a:endParaRPr lang="ru-RU"/>
        </a:p>
      </dgm:t>
    </dgm:pt>
    <dgm:pt modelId="{E11E767E-96F1-4A2B-9FA8-7A72716F5303}" type="pres">
      <dgm:prSet presAssocID="{FFA9805D-3C31-4580-90A3-E57A9E1B7EA2}" presName="childText" presStyleLbl="conFgAcc1" presStyleIdx="0" presStyleCnt="1" custLinFactY="-86824" custLinFactNeighborX="-1079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3D0860-8CA9-4416-BCCD-5D98F6B589A3}" type="presOf" srcId="{F8E1DBE4-C496-48D9-9A44-ABAE252283AE}" destId="{A0E65AD7-4844-49C9-A7E8-EA09AECA7B59}" srcOrd="0" destOrd="0" presId="urn:microsoft.com/office/officeart/2005/8/layout/list1"/>
    <dgm:cxn modelId="{7DC53D50-87D0-4299-BA8F-6E5029654DE7}" type="presOf" srcId="{FFA9805D-3C31-4580-90A3-E57A9E1B7EA2}" destId="{5EDFACE0-4409-4699-ABC9-2CA325E1C726}" srcOrd="1" destOrd="0" presId="urn:microsoft.com/office/officeart/2005/8/layout/list1"/>
    <dgm:cxn modelId="{17E3294D-24AF-4133-8022-2DACD0014969}" type="presOf" srcId="{FFA9805D-3C31-4580-90A3-E57A9E1B7EA2}" destId="{0CD6FED1-230E-4CB0-BFB4-609DB969E2A4}" srcOrd="0" destOrd="0" presId="urn:microsoft.com/office/officeart/2005/8/layout/list1"/>
    <dgm:cxn modelId="{234210B5-ED5E-4C69-86E3-D7C149DF69B0}" srcId="{F8E1DBE4-C496-48D9-9A44-ABAE252283AE}" destId="{FFA9805D-3C31-4580-90A3-E57A9E1B7EA2}" srcOrd="0" destOrd="0" parTransId="{FA54666D-D18F-4ADC-9CB2-46E0B217A5B1}" sibTransId="{1980DDD2-B900-4CF3-AB60-FBB3CFEA5823}"/>
    <dgm:cxn modelId="{06812479-390F-4042-994C-3DECCF006D18}" type="presParOf" srcId="{A0E65AD7-4844-49C9-A7E8-EA09AECA7B59}" destId="{063DB4A9-218D-461F-92AD-1B13C01C8AAC}" srcOrd="0" destOrd="0" presId="urn:microsoft.com/office/officeart/2005/8/layout/list1"/>
    <dgm:cxn modelId="{5574086B-1BC8-4B93-999B-A86A7BEAF554}" type="presParOf" srcId="{063DB4A9-218D-461F-92AD-1B13C01C8AAC}" destId="{0CD6FED1-230E-4CB0-BFB4-609DB969E2A4}" srcOrd="0" destOrd="0" presId="urn:microsoft.com/office/officeart/2005/8/layout/list1"/>
    <dgm:cxn modelId="{D5935730-7382-4B9B-B30F-3ABD08E97B6C}" type="presParOf" srcId="{063DB4A9-218D-461F-92AD-1B13C01C8AAC}" destId="{5EDFACE0-4409-4699-ABC9-2CA325E1C726}" srcOrd="1" destOrd="0" presId="urn:microsoft.com/office/officeart/2005/8/layout/list1"/>
    <dgm:cxn modelId="{54ECF1E7-32F6-40B3-9786-26117D58599F}" type="presParOf" srcId="{A0E65AD7-4844-49C9-A7E8-EA09AECA7B59}" destId="{13E9E8D0-8EDF-41FA-B903-E68B79E2EC5E}" srcOrd="1" destOrd="0" presId="urn:microsoft.com/office/officeart/2005/8/layout/list1"/>
    <dgm:cxn modelId="{6C36B80B-EF16-471D-A67A-CE9DB3ADFB40}" type="presParOf" srcId="{A0E65AD7-4844-49C9-A7E8-EA09AECA7B59}" destId="{E11E767E-96F1-4A2B-9FA8-7A72716F530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8E1DBE4-C496-48D9-9A44-ABAE252283AE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A0E65AD7-4844-49C9-A7E8-EA09AECA7B59}" type="pres">
      <dgm:prSet presAssocID="{F8E1DBE4-C496-48D9-9A44-ABAE252283A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73D0860-8CA9-4416-BCCD-5D98F6B589A3}" type="presOf" srcId="{F8E1DBE4-C496-48D9-9A44-ABAE252283AE}" destId="{A0E65AD7-4844-49C9-A7E8-EA09AECA7B59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8E1DBE4-C496-48D9-9A44-ABAE252283AE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FFA9805D-3C31-4580-90A3-E57A9E1B7EA2}">
      <dgm:prSet phldrT="[Текст]" custT="1"/>
      <dgm:spPr/>
      <dgm:t>
        <a:bodyPr/>
        <a:lstStyle/>
        <a:p>
          <a:pPr algn="ctr"/>
          <a:r>
            <a:rPr lang="ru-RU" sz="2000" b="1" dirty="0" smtClean="0"/>
            <a:t>Тренинг с папами</a:t>
          </a:r>
          <a:endParaRPr lang="ru-RU" sz="2000" b="1" dirty="0"/>
        </a:p>
      </dgm:t>
    </dgm:pt>
    <dgm:pt modelId="{FA54666D-D18F-4ADC-9CB2-46E0B217A5B1}" type="parTrans" cxnId="{234210B5-ED5E-4C69-86E3-D7C149DF69B0}">
      <dgm:prSet/>
      <dgm:spPr/>
      <dgm:t>
        <a:bodyPr/>
        <a:lstStyle/>
        <a:p>
          <a:endParaRPr lang="ru-RU"/>
        </a:p>
      </dgm:t>
    </dgm:pt>
    <dgm:pt modelId="{1980DDD2-B900-4CF3-AB60-FBB3CFEA5823}" type="sibTrans" cxnId="{234210B5-ED5E-4C69-86E3-D7C149DF69B0}">
      <dgm:prSet/>
      <dgm:spPr/>
      <dgm:t>
        <a:bodyPr/>
        <a:lstStyle/>
        <a:p>
          <a:endParaRPr lang="ru-RU"/>
        </a:p>
      </dgm:t>
    </dgm:pt>
    <dgm:pt modelId="{A0E65AD7-4844-49C9-A7E8-EA09AECA7B59}" type="pres">
      <dgm:prSet presAssocID="{F8E1DBE4-C496-48D9-9A44-ABAE252283A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3DB4A9-218D-461F-92AD-1B13C01C8AAC}" type="pres">
      <dgm:prSet presAssocID="{FFA9805D-3C31-4580-90A3-E57A9E1B7EA2}" presName="parentLin" presStyleCnt="0"/>
      <dgm:spPr/>
      <dgm:t>
        <a:bodyPr/>
        <a:lstStyle/>
        <a:p>
          <a:endParaRPr lang="ru-RU"/>
        </a:p>
      </dgm:t>
    </dgm:pt>
    <dgm:pt modelId="{0CD6FED1-230E-4CB0-BFB4-609DB969E2A4}" type="pres">
      <dgm:prSet presAssocID="{FFA9805D-3C31-4580-90A3-E57A9E1B7EA2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5EDFACE0-4409-4699-ABC9-2CA325E1C726}" type="pres">
      <dgm:prSet presAssocID="{FFA9805D-3C31-4580-90A3-E57A9E1B7EA2}" presName="parentText" presStyleLbl="node1" presStyleIdx="0" presStyleCnt="1" custScaleX="69866" custScaleY="24860" custLinFactNeighborX="-95638" custLinFactNeighborY="-2063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E9E8D0-8EDF-41FA-B903-E68B79E2EC5E}" type="pres">
      <dgm:prSet presAssocID="{FFA9805D-3C31-4580-90A3-E57A9E1B7EA2}" presName="negativeSpace" presStyleCnt="0"/>
      <dgm:spPr/>
      <dgm:t>
        <a:bodyPr/>
        <a:lstStyle/>
        <a:p>
          <a:endParaRPr lang="ru-RU"/>
        </a:p>
      </dgm:t>
    </dgm:pt>
    <dgm:pt modelId="{E11E767E-96F1-4A2B-9FA8-7A72716F5303}" type="pres">
      <dgm:prSet presAssocID="{FFA9805D-3C31-4580-90A3-E57A9E1B7EA2}" presName="childText" presStyleLbl="conFgAcc1" presStyleIdx="0" presStyleCnt="1" custLinFactNeighborX="275" custLinFactNeighborY="-26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3D0860-8CA9-4416-BCCD-5D98F6B589A3}" type="presOf" srcId="{F8E1DBE4-C496-48D9-9A44-ABAE252283AE}" destId="{A0E65AD7-4844-49C9-A7E8-EA09AECA7B59}" srcOrd="0" destOrd="0" presId="urn:microsoft.com/office/officeart/2005/8/layout/list1"/>
    <dgm:cxn modelId="{7DC53D50-87D0-4299-BA8F-6E5029654DE7}" type="presOf" srcId="{FFA9805D-3C31-4580-90A3-E57A9E1B7EA2}" destId="{5EDFACE0-4409-4699-ABC9-2CA325E1C726}" srcOrd="1" destOrd="0" presId="urn:microsoft.com/office/officeart/2005/8/layout/list1"/>
    <dgm:cxn modelId="{17E3294D-24AF-4133-8022-2DACD0014969}" type="presOf" srcId="{FFA9805D-3C31-4580-90A3-E57A9E1B7EA2}" destId="{0CD6FED1-230E-4CB0-BFB4-609DB969E2A4}" srcOrd="0" destOrd="0" presId="urn:microsoft.com/office/officeart/2005/8/layout/list1"/>
    <dgm:cxn modelId="{234210B5-ED5E-4C69-86E3-D7C149DF69B0}" srcId="{F8E1DBE4-C496-48D9-9A44-ABAE252283AE}" destId="{FFA9805D-3C31-4580-90A3-E57A9E1B7EA2}" srcOrd="0" destOrd="0" parTransId="{FA54666D-D18F-4ADC-9CB2-46E0B217A5B1}" sibTransId="{1980DDD2-B900-4CF3-AB60-FBB3CFEA5823}"/>
    <dgm:cxn modelId="{06812479-390F-4042-994C-3DECCF006D18}" type="presParOf" srcId="{A0E65AD7-4844-49C9-A7E8-EA09AECA7B59}" destId="{063DB4A9-218D-461F-92AD-1B13C01C8AAC}" srcOrd="0" destOrd="0" presId="urn:microsoft.com/office/officeart/2005/8/layout/list1"/>
    <dgm:cxn modelId="{5574086B-1BC8-4B93-999B-A86A7BEAF554}" type="presParOf" srcId="{063DB4A9-218D-461F-92AD-1B13C01C8AAC}" destId="{0CD6FED1-230E-4CB0-BFB4-609DB969E2A4}" srcOrd="0" destOrd="0" presId="urn:microsoft.com/office/officeart/2005/8/layout/list1"/>
    <dgm:cxn modelId="{D5935730-7382-4B9B-B30F-3ABD08E97B6C}" type="presParOf" srcId="{063DB4A9-218D-461F-92AD-1B13C01C8AAC}" destId="{5EDFACE0-4409-4699-ABC9-2CA325E1C726}" srcOrd="1" destOrd="0" presId="urn:microsoft.com/office/officeart/2005/8/layout/list1"/>
    <dgm:cxn modelId="{54ECF1E7-32F6-40B3-9786-26117D58599F}" type="presParOf" srcId="{A0E65AD7-4844-49C9-A7E8-EA09AECA7B59}" destId="{13E9E8D0-8EDF-41FA-B903-E68B79E2EC5E}" srcOrd="1" destOrd="0" presId="urn:microsoft.com/office/officeart/2005/8/layout/list1"/>
    <dgm:cxn modelId="{6C36B80B-EF16-471D-A67A-CE9DB3ADFB40}" type="presParOf" srcId="{A0E65AD7-4844-49C9-A7E8-EA09AECA7B59}" destId="{E11E767E-96F1-4A2B-9FA8-7A72716F530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2F1FF-8351-44AB-867A-E7DA7FA36F0A}">
      <dsp:nvSpPr>
        <dsp:cNvPr id="0" name=""/>
        <dsp:cNvSpPr/>
      </dsp:nvSpPr>
      <dsp:spPr>
        <a:xfrm>
          <a:off x="0" y="3799"/>
          <a:ext cx="7324816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A78C4B-0427-4B8C-8796-C56E56BF1666}">
      <dsp:nvSpPr>
        <dsp:cNvPr id="0" name=""/>
        <dsp:cNvSpPr/>
      </dsp:nvSpPr>
      <dsp:spPr>
        <a:xfrm>
          <a:off x="914400" y="228600"/>
          <a:ext cx="5735221" cy="5526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802" tIns="0" rIns="193802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Состав класса  </a:t>
          </a:r>
          <a:endParaRPr lang="ru-RU" sz="2800" b="1" kern="1200" dirty="0"/>
        </a:p>
      </dsp:txBody>
      <dsp:txXfrm>
        <a:off x="941376" y="255576"/>
        <a:ext cx="5681269" cy="49864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CAFE09-D126-42CE-818F-A56999E2C6A6}">
      <dsp:nvSpPr>
        <dsp:cNvPr id="0" name=""/>
        <dsp:cNvSpPr/>
      </dsp:nvSpPr>
      <dsp:spPr>
        <a:xfrm>
          <a:off x="2743194" y="1295398"/>
          <a:ext cx="1949462" cy="116967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Олимпиады, конкурсы</a:t>
          </a:r>
          <a:endParaRPr lang="ru-RU" sz="1800" b="1" kern="1200" dirty="0"/>
        </a:p>
      </dsp:txBody>
      <dsp:txXfrm>
        <a:off x="2743194" y="1295398"/>
        <a:ext cx="1949462" cy="1169677"/>
      </dsp:txXfrm>
    </dsp:sp>
    <dsp:sp modelId="{442119F6-957D-4BD7-99BC-5CD7D7C1B668}">
      <dsp:nvSpPr>
        <dsp:cNvPr id="0" name=""/>
        <dsp:cNvSpPr/>
      </dsp:nvSpPr>
      <dsp:spPr>
        <a:xfrm>
          <a:off x="4154059" y="0"/>
          <a:ext cx="1949462" cy="1169677"/>
        </a:xfrm>
        <a:prstGeom prst="rect">
          <a:avLst/>
        </a:prstGeom>
        <a:solidFill>
          <a:schemeClr val="accent5">
            <a:hueOff val="-1359290"/>
            <a:satOff val="9342"/>
            <a:lumOff val="-91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Мониторинг образовательных достижений </a:t>
          </a:r>
          <a:endParaRPr lang="ru-RU" sz="1800" b="1" kern="1200" dirty="0"/>
        </a:p>
      </dsp:txBody>
      <dsp:txXfrm>
        <a:off x="4154059" y="0"/>
        <a:ext cx="1949462" cy="1169677"/>
      </dsp:txXfrm>
    </dsp:sp>
    <dsp:sp modelId="{A6F9D8F5-42CE-4903-B9B1-A78E51A7A67B}">
      <dsp:nvSpPr>
        <dsp:cNvPr id="0" name=""/>
        <dsp:cNvSpPr/>
      </dsp:nvSpPr>
      <dsp:spPr>
        <a:xfrm>
          <a:off x="240318" y="1295398"/>
          <a:ext cx="1949462" cy="1169677"/>
        </a:xfrm>
        <a:prstGeom prst="rect">
          <a:avLst/>
        </a:prstGeom>
        <a:solidFill>
          <a:schemeClr val="accent5">
            <a:hueOff val="-2718581"/>
            <a:satOff val="18684"/>
            <a:lumOff val="-183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Дополнительные занятия по учебным предметам</a:t>
          </a:r>
          <a:endParaRPr lang="ru-RU" sz="1800" b="1" kern="1200" dirty="0"/>
        </a:p>
      </dsp:txBody>
      <dsp:txXfrm>
        <a:off x="240318" y="1295398"/>
        <a:ext cx="1949462" cy="1169677"/>
      </dsp:txXfrm>
    </dsp:sp>
    <dsp:sp modelId="{D38A0B70-408C-4762-AC4D-2AA56F0AB921}">
      <dsp:nvSpPr>
        <dsp:cNvPr id="0" name=""/>
        <dsp:cNvSpPr/>
      </dsp:nvSpPr>
      <dsp:spPr>
        <a:xfrm>
          <a:off x="1447795" y="0"/>
          <a:ext cx="1949462" cy="1169677"/>
        </a:xfrm>
        <a:prstGeom prst="rect">
          <a:avLst/>
        </a:prstGeom>
        <a:solidFill>
          <a:schemeClr val="accent5">
            <a:hueOff val="-4077871"/>
            <a:satOff val="28025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Всероссийские проверочные работы</a:t>
          </a:r>
          <a:endParaRPr lang="ru-RU" sz="1800" b="1" kern="1200" dirty="0"/>
        </a:p>
      </dsp:txBody>
      <dsp:txXfrm>
        <a:off x="1447795" y="0"/>
        <a:ext cx="1949462" cy="1169677"/>
      </dsp:txXfrm>
    </dsp:sp>
    <dsp:sp modelId="{7F7C8C18-4FC6-4A2C-BFEB-96A516489B33}">
      <dsp:nvSpPr>
        <dsp:cNvPr id="0" name=""/>
        <dsp:cNvSpPr/>
      </dsp:nvSpPr>
      <dsp:spPr>
        <a:xfrm>
          <a:off x="5334010" y="2743197"/>
          <a:ext cx="1949462" cy="1169677"/>
        </a:xfrm>
        <a:prstGeom prst="rect">
          <a:avLst/>
        </a:prstGeom>
        <a:solidFill>
          <a:schemeClr val="accent5">
            <a:hueOff val="-5437161"/>
            <a:satOff val="37367"/>
            <a:lumOff val="-366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Развлекательные мероприятия</a:t>
          </a:r>
          <a:endParaRPr lang="ru-RU" sz="1800" b="1" kern="1200" dirty="0"/>
        </a:p>
      </dsp:txBody>
      <dsp:txXfrm>
        <a:off x="5334010" y="2743197"/>
        <a:ext cx="1949462" cy="1169677"/>
      </dsp:txXfrm>
    </dsp:sp>
    <dsp:sp modelId="{B6B1B302-9328-438C-B5F8-C3938E9F9B45}">
      <dsp:nvSpPr>
        <dsp:cNvPr id="0" name=""/>
        <dsp:cNvSpPr/>
      </dsp:nvSpPr>
      <dsp:spPr>
        <a:xfrm>
          <a:off x="2743194" y="2743197"/>
          <a:ext cx="1949462" cy="1169677"/>
        </a:xfrm>
        <a:prstGeom prst="rect">
          <a:avLst/>
        </a:prstGeom>
        <a:solidFill>
          <a:schemeClr val="accent5">
            <a:hueOff val="-6796452"/>
            <a:satOff val="46709"/>
            <a:lumOff val="-457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Спортивные мероприятия</a:t>
          </a:r>
          <a:endParaRPr lang="ru-RU" sz="1800" b="1" kern="1200" dirty="0"/>
        </a:p>
      </dsp:txBody>
      <dsp:txXfrm>
        <a:off x="2743194" y="2743197"/>
        <a:ext cx="1949462" cy="1169677"/>
      </dsp:txXfrm>
    </dsp:sp>
    <dsp:sp modelId="{C06BF273-AA43-48EE-BAFA-E173FF711CDF}">
      <dsp:nvSpPr>
        <dsp:cNvPr id="0" name=""/>
        <dsp:cNvSpPr/>
      </dsp:nvSpPr>
      <dsp:spPr>
        <a:xfrm>
          <a:off x="228602" y="2667001"/>
          <a:ext cx="1949462" cy="1169677"/>
        </a:xfrm>
        <a:prstGeom prst="rect">
          <a:avLst/>
        </a:prstGeom>
        <a:solidFill>
          <a:schemeClr val="accent5">
            <a:hueOff val="-8155742"/>
            <a:satOff val="56051"/>
            <a:lumOff val="-549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Экскурсии</a:t>
          </a:r>
          <a:endParaRPr lang="ru-RU" sz="1800" b="1" kern="1200" dirty="0"/>
        </a:p>
      </dsp:txBody>
      <dsp:txXfrm>
        <a:off x="228602" y="2667001"/>
        <a:ext cx="1949462" cy="1169677"/>
      </dsp:txXfrm>
    </dsp:sp>
    <dsp:sp modelId="{ACC23140-D5FA-4D93-AE4E-285B783A8B53}">
      <dsp:nvSpPr>
        <dsp:cNvPr id="0" name=""/>
        <dsp:cNvSpPr/>
      </dsp:nvSpPr>
      <dsp:spPr>
        <a:xfrm>
          <a:off x="5334010" y="1295402"/>
          <a:ext cx="1949462" cy="1169677"/>
        </a:xfrm>
        <a:prstGeom prst="rect">
          <a:avLst/>
        </a:prstGeom>
        <a:solidFill>
          <a:schemeClr val="accent5">
            <a:hueOff val="-9515032"/>
            <a:satOff val="65392"/>
            <a:lumOff val="-640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Проект «</a:t>
          </a:r>
          <a:r>
            <a:rPr lang="ru-RU" sz="1700" b="1" kern="1200" dirty="0" err="1" smtClean="0"/>
            <a:t>Якласс</a:t>
          </a:r>
          <a:r>
            <a:rPr lang="ru-RU" sz="1700" b="1" kern="1200" dirty="0" smtClean="0"/>
            <a:t>»</a:t>
          </a:r>
          <a:endParaRPr lang="ru-RU" sz="1700" b="1" kern="1200" dirty="0"/>
        </a:p>
      </dsp:txBody>
      <dsp:txXfrm>
        <a:off x="5334010" y="1295402"/>
        <a:ext cx="1949462" cy="1169677"/>
      </dsp:txXfrm>
    </dsp:sp>
    <dsp:sp modelId="{58D4E3AD-0B06-4696-A93C-E00BC7D4A7ED}">
      <dsp:nvSpPr>
        <dsp:cNvPr id="0" name=""/>
        <dsp:cNvSpPr/>
      </dsp:nvSpPr>
      <dsp:spPr>
        <a:xfrm>
          <a:off x="4038592" y="4095937"/>
          <a:ext cx="1949462" cy="1169677"/>
        </a:xfrm>
        <a:prstGeom prst="rect">
          <a:avLst/>
        </a:prstGeom>
        <a:solidFill>
          <a:srgbClr val="FFFF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4038592" y="4095937"/>
        <a:ext cx="1949462" cy="1169677"/>
      </dsp:txXfrm>
    </dsp:sp>
    <dsp:sp modelId="{11F924A8-EEE5-48CB-8C64-66AAA80BBEFD}">
      <dsp:nvSpPr>
        <dsp:cNvPr id="0" name=""/>
        <dsp:cNvSpPr/>
      </dsp:nvSpPr>
      <dsp:spPr>
        <a:xfrm>
          <a:off x="1371591" y="4095937"/>
          <a:ext cx="1949462" cy="1169677"/>
        </a:xfrm>
        <a:prstGeom prst="rect">
          <a:avLst/>
        </a:prstGeom>
        <a:solidFill>
          <a:srgbClr val="FF66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</dsp:txBody>
      <dsp:txXfrm>
        <a:off x="1371591" y="4095937"/>
        <a:ext cx="1949462" cy="116967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E22A4-4F32-4D4C-BBD7-D62F5959CFAE}">
      <dsp:nvSpPr>
        <dsp:cNvPr id="0" name=""/>
        <dsp:cNvSpPr/>
      </dsp:nvSpPr>
      <dsp:spPr>
        <a:xfrm>
          <a:off x="0" y="219019"/>
          <a:ext cx="7391399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512A39-2BB0-4126-9266-D67C7C8C4EE5}">
      <dsp:nvSpPr>
        <dsp:cNvPr id="0" name=""/>
        <dsp:cNvSpPr/>
      </dsp:nvSpPr>
      <dsp:spPr>
        <a:xfrm>
          <a:off x="228599" y="170920"/>
          <a:ext cx="6930859" cy="4132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564" tIns="0" rIns="195564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Планы на 2018-2019 учебный год</a:t>
          </a:r>
          <a:endParaRPr lang="ru-RU" sz="2000" b="1" kern="1200" dirty="0"/>
        </a:p>
      </dsp:txBody>
      <dsp:txXfrm>
        <a:off x="248774" y="191095"/>
        <a:ext cx="6890509" cy="37293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2F1FF-8351-44AB-867A-E7DA7FA36F0A}">
      <dsp:nvSpPr>
        <dsp:cNvPr id="0" name=""/>
        <dsp:cNvSpPr/>
      </dsp:nvSpPr>
      <dsp:spPr>
        <a:xfrm>
          <a:off x="0" y="5299"/>
          <a:ext cx="6934200" cy="133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A78C4B-0427-4B8C-8796-C56E56BF1666}">
      <dsp:nvSpPr>
        <dsp:cNvPr id="0" name=""/>
        <dsp:cNvSpPr/>
      </dsp:nvSpPr>
      <dsp:spPr>
        <a:xfrm>
          <a:off x="166064" y="228594"/>
          <a:ext cx="6602073" cy="6323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467" tIns="0" rIns="183467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Сравнительный анализ качества выполнения </a:t>
          </a:r>
          <a:endParaRPr lang="en-US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контрольных работ </a:t>
          </a:r>
          <a:endParaRPr lang="ru-RU" sz="1800" b="1" kern="1200" dirty="0"/>
        </a:p>
      </dsp:txBody>
      <dsp:txXfrm>
        <a:off x="196931" y="259461"/>
        <a:ext cx="6540339" cy="5705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2F1FF-8351-44AB-867A-E7DA7FA36F0A}">
      <dsp:nvSpPr>
        <dsp:cNvPr id="0" name=""/>
        <dsp:cNvSpPr/>
      </dsp:nvSpPr>
      <dsp:spPr>
        <a:xfrm>
          <a:off x="0" y="5299"/>
          <a:ext cx="6934200" cy="133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A78C4B-0427-4B8C-8796-C56E56BF1666}">
      <dsp:nvSpPr>
        <dsp:cNvPr id="0" name=""/>
        <dsp:cNvSpPr/>
      </dsp:nvSpPr>
      <dsp:spPr>
        <a:xfrm>
          <a:off x="166064" y="228594"/>
          <a:ext cx="6602073" cy="6323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467" tIns="0" rIns="183467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Сравнительный анализ качества выполнения </a:t>
          </a:r>
          <a:endParaRPr lang="en-US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контрольных работ </a:t>
          </a:r>
          <a:endParaRPr lang="ru-RU" sz="1800" b="1" kern="1200" dirty="0"/>
        </a:p>
      </dsp:txBody>
      <dsp:txXfrm>
        <a:off x="196931" y="259461"/>
        <a:ext cx="6540339" cy="5705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2F1FF-8351-44AB-867A-E7DA7FA36F0A}">
      <dsp:nvSpPr>
        <dsp:cNvPr id="0" name=""/>
        <dsp:cNvSpPr/>
      </dsp:nvSpPr>
      <dsp:spPr>
        <a:xfrm>
          <a:off x="0" y="3799"/>
          <a:ext cx="7324816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A78C4B-0427-4B8C-8796-C56E56BF1666}">
      <dsp:nvSpPr>
        <dsp:cNvPr id="0" name=""/>
        <dsp:cNvSpPr/>
      </dsp:nvSpPr>
      <dsp:spPr>
        <a:xfrm>
          <a:off x="1219223" y="152399"/>
          <a:ext cx="5735221" cy="5526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802" tIns="0" rIns="193802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Посещаемость класса  </a:t>
          </a:r>
          <a:endParaRPr lang="ru-RU" sz="2800" b="1" kern="1200" dirty="0"/>
        </a:p>
      </dsp:txBody>
      <dsp:txXfrm>
        <a:off x="1246199" y="179375"/>
        <a:ext cx="5681269" cy="4986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1E767E-96F1-4A2B-9FA8-7A72716F5303}">
      <dsp:nvSpPr>
        <dsp:cNvPr id="0" name=""/>
        <dsp:cNvSpPr/>
      </dsp:nvSpPr>
      <dsp:spPr>
        <a:xfrm>
          <a:off x="0" y="0"/>
          <a:ext cx="7467600" cy="143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DFACE0-4409-4699-ABC9-2CA325E1C726}">
      <dsp:nvSpPr>
        <dsp:cNvPr id="0" name=""/>
        <dsp:cNvSpPr/>
      </dsp:nvSpPr>
      <dsp:spPr>
        <a:xfrm>
          <a:off x="0" y="49424"/>
          <a:ext cx="5140598" cy="41830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             Конкурс макетов</a:t>
          </a:r>
          <a:endParaRPr lang="ru-RU" sz="2000" b="1" kern="1200" dirty="0"/>
        </a:p>
      </dsp:txBody>
      <dsp:txXfrm>
        <a:off x="20420" y="69844"/>
        <a:ext cx="5099758" cy="3774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1E767E-96F1-4A2B-9FA8-7A72716F5303}">
      <dsp:nvSpPr>
        <dsp:cNvPr id="0" name=""/>
        <dsp:cNvSpPr/>
      </dsp:nvSpPr>
      <dsp:spPr>
        <a:xfrm>
          <a:off x="0" y="716810"/>
          <a:ext cx="320040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DFACE0-4409-4699-ABC9-2CA325E1C726}">
      <dsp:nvSpPr>
        <dsp:cNvPr id="0" name=""/>
        <dsp:cNvSpPr/>
      </dsp:nvSpPr>
      <dsp:spPr>
        <a:xfrm>
          <a:off x="0" y="0"/>
          <a:ext cx="3063081" cy="248919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677" tIns="0" rIns="84677" bIns="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Игры на сплочение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Экскурсии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Классные часы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Дискотеки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Спортивные мероприятия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Тематические мероприятия</a:t>
          </a:r>
          <a:endParaRPr lang="ru-RU" sz="1800" b="1" kern="1200" dirty="0"/>
        </a:p>
      </dsp:txBody>
      <dsp:txXfrm>
        <a:off x="121512" y="121512"/>
        <a:ext cx="2820057" cy="224617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1E767E-96F1-4A2B-9FA8-7A72716F5303}">
      <dsp:nvSpPr>
        <dsp:cNvPr id="0" name=""/>
        <dsp:cNvSpPr/>
      </dsp:nvSpPr>
      <dsp:spPr>
        <a:xfrm>
          <a:off x="0" y="0"/>
          <a:ext cx="679026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DFACE0-4409-4699-ABC9-2CA325E1C726}">
      <dsp:nvSpPr>
        <dsp:cNvPr id="0" name=""/>
        <dsp:cNvSpPr/>
      </dsp:nvSpPr>
      <dsp:spPr>
        <a:xfrm>
          <a:off x="0" y="0"/>
          <a:ext cx="6527478" cy="51426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659" tIns="0" rIns="179659" bIns="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Сводная таблица по </a:t>
          </a:r>
          <a:r>
            <a:rPr lang="ru-RU" sz="1800" b="1" kern="1200" dirty="0" err="1" smtClean="0"/>
            <a:t>общеучережденческим</a:t>
          </a:r>
          <a:r>
            <a:rPr lang="ru-RU" sz="1800" b="1" kern="1200" dirty="0" smtClean="0"/>
            <a:t> воспитательным мероприятиям за 2021-2022 учебный год</a:t>
          </a:r>
        </a:p>
      </dsp:txBody>
      <dsp:txXfrm>
        <a:off x="25104" y="25104"/>
        <a:ext cx="6477270" cy="46405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1E767E-96F1-4A2B-9FA8-7A72716F5303}">
      <dsp:nvSpPr>
        <dsp:cNvPr id="0" name=""/>
        <dsp:cNvSpPr/>
      </dsp:nvSpPr>
      <dsp:spPr>
        <a:xfrm>
          <a:off x="0" y="0"/>
          <a:ext cx="7467600" cy="143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DFACE0-4409-4699-ABC9-2CA325E1C726}">
      <dsp:nvSpPr>
        <dsp:cNvPr id="0" name=""/>
        <dsp:cNvSpPr/>
      </dsp:nvSpPr>
      <dsp:spPr>
        <a:xfrm>
          <a:off x="16286" y="79778"/>
          <a:ext cx="3652119" cy="41830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Тренинг с папами</a:t>
          </a:r>
          <a:endParaRPr lang="ru-RU" sz="2000" b="1" kern="1200" dirty="0"/>
        </a:p>
      </dsp:txBody>
      <dsp:txXfrm>
        <a:off x="36706" y="100198"/>
        <a:ext cx="3611279" cy="377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11" Type="http://schemas.openxmlformats.org/officeDocument/2006/relationships/image" Target="../media/image15.jpeg"/><Relationship Id="rId5" Type="http://schemas.openxmlformats.org/officeDocument/2006/relationships/diagramColors" Target="../diagrams/colors6.xml"/><Relationship Id="rId10" Type="http://schemas.openxmlformats.org/officeDocument/2006/relationships/image" Target="../media/image14.jp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11" Type="http://schemas.openxmlformats.org/officeDocument/2006/relationships/image" Target="../media/image23.jpeg"/><Relationship Id="rId5" Type="http://schemas.openxmlformats.org/officeDocument/2006/relationships/diagramColors" Target="../diagrams/colors8.xml"/><Relationship Id="rId10" Type="http://schemas.openxmlformats.org/officeDocument/2006/relationships/image" Target="../media/image22.jpe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diagramLayout" Target="../diagrams/layout9.xml"/><Relationship Id="rId7" Type="http://schemas.openxmlformats.org/officeDocument/2006/relationships/image" Target="../media/image27.jp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10" Type="http://schemas.openxmlformats.org/officeDocument/2006/relationships/image" Target="../media/image30.jp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2.xml"/><Relationship Id="rId7" Type="http://schemas.openxmlformats.org/officeDocument/2006/relationships/chart" Target="../charts/chart5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chart" Target="../charts/chart6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chart" Target="../charts/chart7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7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10.jpe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62000" y="685800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/>
              </a:rPr>
              <a:t/>
            </a:r>
            <a:b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/>
              </a:rPr>
            </a:br>
            <a:r>
              <a:rPr lang="ru-RU" sz="60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/>
              </a:rPr>
              <a:t/>
            </a:r>
            <a:br>
              <a:rPr lang="ru-RU" sz="60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/>
              </a:rPr>
            </a:br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/>
              </a:rPr>
              <a:t/>
            </a:r>
            <a:b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/>
              </a:rPr>
            </a:br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/>
              </a:rPr>
              <a:t>Итоги </a:t>
            </a:r>
            <a:r>
              <a:rPr lang="ru-RU" sz="60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/>
              </a:rPr>
              <a:t>учебного </a:t>
            </a:r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/>
              </a:rPr>
              <a:t>года</a:t>
            </a:r>
            <a:b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/>
              </a:rPr>
            </a:b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/>
              </a:rPr>
              <a:t>3б класс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457537549"/>
              </p:ext>
            </p:extLst>
          </p:nvPr>
        </p:nvGraphicFramePr>
        <p:xfrm>
          <a:off x="3276600" y="1981200"/>
          <a:ext cx="3200400" cy="290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572000"/>
            <a:ext cx="1444957" cy="2167435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272" y="4902287"/>
            <a:ext cx="3017871" cy="1697553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34" y="194151"/>
            <a:ext cx="2680674" cy="150788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59" y="248686"/>
            <a:ext cx="2886317" cy="1623553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889000"/>
            <a:ext cx="3106798" cy="1747574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666" y="267721"/>
            <a:ext cx="2852477" cy="1604518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11" y="1958568"/>
            <a:ext cx="1552089" cy="275927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527" y="1992274"/>
            <a:ext cx="1533129" cy="2725563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76879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962989051"/>
              </p:ext>
            </p:extLst>
          </p:nvPr>
        </p:nvGraphicFramePr>
        <p:xfrm>
          <a:off x="1295400" y="228600"/>
          <a:ext cx="6790268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253335"/>
              </p:ext>
            </p:extLst>
          </p:nvPr>
        </p:nvGraphicFramePr>
        <p:xfrm>
          <a:off x="228600" y="914400"/>
          <a:ext cx="8686801" cy="55814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="" xmlns:a16="http://schemas.microsoft.com/office/drawing/2014/main" val="3069814650"/>
                    </a:ext>
                  </a:extLst>
                </a:gridCol>
                <a:gridCol w="1676400">
                  <a:extLst>
                    <a:ext uri="{9D8B030D-6E8A-4147-A177-3AD203B41FA5}">
                      <a16:colId xmlns="" xmlns:a16="http://schemas.microsoft.com/office/drawing/2014/main" val="2535448104"/>
                    </a:ext>
                  </a:extLst>
                </a:gridCol>
                <a:gridCol w="2133600">
                  <a:extLst>
                    <a:ext uri="{9D8B030D-6E8A-4147-A177-3AD203B41FA5}">
                      <a16:colId xmlns="" xmlns:a16="http://schemas.microsoft.com/office/drawing/2014/main" val="2630186928"/>
                    </a:ext>
                  </a:extLst>
                </a:gridCol>
                <a:gridCol w="1981201">
                  <a:extLst>
                    <a:ext uri="{9D8B030D-6E8A-4147-A177-3AD203B41FA5}">
                      <a16:colId xmlns="" xmlns:a16="http://schemas.microsoft.com/office/drawing/2014/main" val="560526413"/>
                    </a:ext>
                  </a:extLst>
                </a:gridCol>
              </a:tblGrid>
              <a:tr h="4547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Название мероприятий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 а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3 б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 в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/>
                </a:tc>
                <a:extLst>
                  <a:ext uri="{0D108BD9-81ED-4DB2-BD59-A6C34878D82A}">
                    <a16:rowId xmlns="" xmlns:a16="http://schemas.microsoft.com/office/drawing/2014/main" val="1467857096"/>
                  </a:ext>
                </a:extLst>
              </a:tr>
              <a:tr h="2273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Зарница 7+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 место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2 место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 место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/>
                </a:tc>
                <a:extLst>
                  <a:ext uri="{0D108BD9-81ED-4DB2-BD59-A6C34878D82A}">
                    <a16:rowId xmlns="" xmlns:a16="http://schemas.microsoft.com/office/drawing/2014/main" val="1032948873"/>
                  </a:ext>
                </a:extLst>
              </a:tr>
              <a:tr h="2273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Визитка классов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 место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2 место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 место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/>
                </a:tc>
                <a:extLst>
                  <a:ext uri="{0D108BD9-81ED-4DB2-BD59-A6C34878D82A}">
                    <a16:rowId xmlns="" xmlns:a16="http://schemas.microsoft.com/office/drawing/2014/main" val="814178723"/>
                  </a:ext>
                </a:extLst>
              </a:tr>
              <a:tr h="4547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Фестиваль народов мира 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 место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2 место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 место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/>
                </a:tc>
                <a:extLst>
                  <a:ext uri="{0D108BD9-81ED-4DB2-BD59-A6C34878D82A}">
                    <a16:rowId xmlns="" xmlns:a16="http://schemas.microsoft.com/office/drawing/2014/main" val="4206902599"/>
                  </a:ext>
                </a:extLst>
              </a:tr>
              <a:tr h="4547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День матери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Благодарственный адреса за участие в мероприятие Концертно-развлекательная программа «Устами младенца»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44252775"/>
                  </a:ext>
                </a:extLst>
              </a:tr>
              <a:tr h="3425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Соревнования «Северное сияние»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 место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2 место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 место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/>
                </a:tc>
                <a:extLst>
                  <a:ext uri="{0D108BD9-81ED-4DB2-BD59-A6C34878D82A}">
                    <a16:rowId xmlns="" xmlns:a16="http://schemas.microsoft.com/office/drawing/2014/main" val="2150760809"/>
                  </a:ext>
                </a:extLst>
              </a:tr>
              <a:tr h="4547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Акция «Алая ленточка»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Участники 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Организаторы акции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Участники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/>
                </a:tc>
                <a:extLst>
                  <a:ext uri="{0D108BD9-81ED-4DB2-BD59-A6C34878D82A}">
                    <a16:rowId xmlns="" xmlns:a16="http://schemas.microsoft.com/office/drawing/2014/main" val="1778356499"/>
                  </a:ext>
                </a:extLst>
              </a:tr>
              <a:tr h="2534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Соревнования по мини-футболу 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 место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2 место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 место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/>
                </a:tc>
                <a:extLst>
                  <a:ext uri="{0D108BD9-81ED-4DB2-BD59-A6C34878D82A}">
                    <a16:rowId xmlns="" xmlns:a16="http://schemas.microsoft.com/office/drawing/2014/main" val="751930584"/>
                  </a:ext>
                </a:extLst>
              </a:tr>
              <a:tr h="4547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Выставка снеговиков «Нос морковкой»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Победители в номинациях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4787740"/>
                  </a:ext>
                </a:extLst>
              </a:tr>
              <a:tr h="2273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Зимвоник 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Участники мероприятия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10606766"/>
                  </a:ext>
                </a:extLst>
              </a:tr>
              <a:tr h="4881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Соревнования «Русский солдат умом и силой богат»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 место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2 место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 место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/>
                </a:tc>
                <a:extLst>
                  <a:ext uri="{0D108BD9-81ED-4DB2-BD59-A6C34878D82A}">
                    <a16:rowId xmlns="" xmlns:a16="http://schemas.microsoft.com/office/drawing/2014/main" val="340210186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Соревнования по пионерболу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 место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2 место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 место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/>
                </a:tc>
                <a:extLst>
                  <a:ext uri="{0D108BD9-81ED-4DB2-BD59-A6C34878D82A}">
                    <a16:rowId xmlns="" xmlns:a16="http://schemas.microsoft.com/office/drawing/2014/main" val="1305795062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Концерт «Самая моя моя»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Благодарность за участие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76739667"/>
                  </a:ext>
                </a:extLst>
              </a:tr>
              <a:tr h="2273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Берега памяти 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Благодарность за участие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75641604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7200" y="2211221"/>
            <a:ext cx="7450667" cy="249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51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906546532"/>
              </p:ext>
            </p:extLst>
          </p:nvPr>
        </p:nvGraphicFramePr>
        <p:xfrm>
          <a:off x="762000" y="2895600"/>
          <a:ext cx="7467600" cy="1444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0" name="Группа 19"/>
          <p:cNvGrpSpPr/>
          <p:nvPr/>
        </p:nvGrpSpPr>
        <p:grpSpPr>
          <a:xfrm>
            <a:off x="3297429" y="1765359"/>
            <a:ext cx="2702489" cy="2897963"/>
            <a:chOff x="344483" y="-69763"/>
            <a:chExt cx="3298937" cy="488067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346481" y="0"/>
              <a:ext cx="3111562" cy="41830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 txBox="1"/>
            <p:nvPr/>
          </p:nvSpPr>
          <p:spPr>
            <a:xfrm>
              <a:off x="344483" y="-69763"/>
              <a:ext cx="3298937" cy="3989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7580" tIns="0" rIns="197580" bIns="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 dirty="0" smtClean="0"/>
            </a:p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dirty="0"/>
            </a:p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 dirty="0" smtClean="0"/>
            </a:p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dirty="0"/>
            </a:p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 dirty="0" smtClean="0"/>
            </a:p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dirty="0"/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/>
                <a:t> «Белая гора»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 smtClean="0"/>
                <a:t>«Кулинарная битва»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 smtClean="0"/>
                <a:t>Кафе «Лира»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 smtClean="0"/>
                <a:t>Ночь искусств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 smtClean="0"/>
                <a:t>Поход в кино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 smtClean="0"/>
                <a:t>Экскурсии</a:t>
              </a:r>
            </a:p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dirty="0" smtClean="0"/>
            </a:p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 dirty="0" smtClean="0"/>
            </a:p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 dirty="0" smtClean="0"/>
            </a:p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 dirty="0"/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355" y="83274"/>
            <a:ext cx="2742663" cy="182880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782" y="413451"/>
            <a:ext cx="2398227" cy="1798671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330" y="2623499"/>
            <a:ext cx="2702489" cy="1802012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72" y="400342"/>
            <a:ext cx="2736801" cy="182489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72" y="2598291"/>
            <a:ext cx="2731431" cy="182131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108" y="4779724"/>
            <a:ext cx="2528642" cy="1896482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86" y="4796239"/>
            <a:ext cx="2819400" cy="1879967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667" y="4815130"/>
            <a:ext cx="2819400" cy="1879967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61524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987714172"/>
              </p:ext>
            </p:extLst>
          </p:nvPr>
        </p:nvGraphicFramePr>
        <p:xfrm>
          <a:off x="762000" y="2895600"/>
          <a:ext cx="7467600" cy="1444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1" name="Группа 10"/>
          <p:cNvGrpSpPr/>
          <p:nvPr/>
        </p:nvGrpSpPr>
        <p:grpSpPr>
          <a:xfrm>
            <a:off x="4800597" y="2955836"/>
            <a:ext cx="3429001" cy="465780"/>
            <a:chOff x="55133" y="166017"/>
            <a:chExt cx="2662583" cy="379906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55135" y="166017"/>
              <a:ext cx="2662581" cy="37990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 txBox="1"/>
            <p:nvPr/>
          </p:nvSpPr>
          <p:spPr>
            <a:xfrm>
              <a:off x="55133" y="184562"/>
              <a:ext cx="2644039" cy="3428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7580" tIns="0" rIns="197580" bIns="0" numCol="1" spcCol="1270" anchor="ctr" anchorCtr="0">
              <a:noAutofit/>
            </a:bodyPr>
            <a:lstStyle/>
            <a:p>
              <a:pPr lvl="0" algn="just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/>
                <a:t>Соревнования- 23 февраля</a:t>
              </a:r>
              <a:endParaRPr lang="ru-RU" sz="2000" kern="12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421163" y="3614209"/>
            <a:ext cx="4037037" cy="419564"/>
            <a:chOff x="-133220" y="23662"/>
            <a:chExt cx="4071050" cy="55207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88837" y="23662"/>
              <a:ext cx="3549978" cy="55207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 txBox="1"/>
            <p:nvPr/>
          </p:nvSpPr>
          <p:spPr>
            <a:xfrm>
              <a:off x="-133220" y="54536"/>
              <a:ext cx="4071050" cy="4526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7580" tIns="0" rIns="19758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/>
                <a:t>  </a:t>
              </a:r>
              <a:r>
                <a:rPr lang="ru-RU" sz="2000" b="1" dirty="0" smtClean="0"/>
                <a:t>8 марта</a:t>
              </a:r>
              <a:endParaRPr lang="ru-RU" sz="2000" kern="1200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760999" y="3591572"/>
            <a:ext cx="3809998" cy="466097"/>
            <a:chOff x="256299" y="-23897"/>
            <a:chExt cx="3709682" cy="466097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346480" y="0"/>
              <a:ext cx="3407361" cy="41830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 txBox="1"/>
            <p:nvPr/>
          </p:nvSpPr>
          <p:spPr>
            <a:xfrm>
              <a:off x="256299" y="-23897"/>
              <a:ext cx="3709682" cy="4660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7580" tIns="0" rIns="197580" bIns="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/>
                <a:t>Акция «Не ремень, а пряник!»</a:t>
              </a:r>
              <a:endParaRPr lang="ru-RU" sz="2000" kern="1200" dirty="0"/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733" y="365013"/>
            <a:ext cx="3595588" cy="239823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733" y="4138032"/>
            <a:ext cx="3662633" cy="2442948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85" y="4151920"/>
            <a:ext cx="3642878" cy="242906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00" y="318414"/>
            <a:ext cx="3660463" cy="244150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23944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4277756446"/>
              </p:ext>
            </p:extLst>
          </p:nvPr>
        </p:nvGraphicFramePr>
        <p:xfrm>
          <a:off x="533400" y="1066800"/>
          <a:ext cx="8001000" cy="5265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86012329"/>
              </p:ext>
            </p:extLst>
          </p:nvPr>
        </p:nvGraphicFramePr>
        <p:xfrm>
          <a:off x="762000" y="381000"/>
          <a:ext cx="7391400" cy="58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81611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25164028"/>
              </p:ext>
            </p:extLst>
          </p:nvPr>
        </p:nvGraphicFramePr>
        <p:xfrm>
          <a:off x="762000" y="381000"/>
          <a:ext cx="7391400" cy="58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016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865769"/>
              </p:ext>
            </p:extLst>
          </p:nvPr>
        </p:nvGraphicFramePr>
        <p:xfrm>
          <a:off x="596822" y="1828800"/>
          <a:ext cx="4203777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503725878"/>
              </p:ext>
            </p:extLst>
          </p:nvPr>
        </p:nvGraphicFramePr>
        <p:xfrm>
          <a:off x="914400" y="457200"/>
          <a:ext cx="7324817" cy="96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570877986"/>
              </p:ext>
            </p:extLst>
          </p:nvPr>
        </p:nvGraphicFramePr>
        <p:xfrm>
          <a:off x="5029200" y="2286000"/>
          <a:ext cx="3514817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6001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371600" y="533400"/>
            <a:ext cx="6602073" cy="466164"/>
            <a:chOff x="152398" y="0"/>
            <a:chExt cx="6602073" cy="466164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152398" y="0"/>
              <a:ext cx="6602073" cy="46616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Скругленный прямоугольник 4"/>
            <p:cNvSpPr txBox="1"/>
            <p:nvPr/>
          </p:nvSpPr>
          <p:spPr>
            <a:xfrm>
              <a:off x="175154" y="22756"/>
              <a:ext cx="6556561" cy="4206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3467" tIns="0" rIns="183467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/>
                <a:t>Сравнительный анализ качества: оценочные показатели</a:t>
              </a:r>
              <a:endParaRPr lang="ru-RU" sz="1800" b="1" kern="1200" dirty="0"/>
            </a:p>
          </p:txBody>
        </p:sp>
      </p:grp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9026539"/>
              </p:ext>
            </p:extLst>
          </p:nvPr>
        </p:nvGraphicFramePr>
        <p:xfrm>
          <a:off x="1828800" y="1447800"/>
          <a:ext cx="62484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732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0870043"/>
              </p:ext>
            </p:extLst>
          </p:nvPr>
        </p:nvGraphicFramePr>
        <p:xfrm>
          <a:off x="1828800" y="1600200"/>
          <a:ext cx="6172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838200"/>
            <a:ext cx="6639119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94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199881352"/>
              </p:ext>
            </p:extLst>
          </p:nvPr>
        </p:nvGraphicFramePr>
        <p:xfrm>
          <a:off x="914401" y="76200"/>
          <a:ext cx="6934200" cy="134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1543452"/>
              </p:ext>
            </p:extLst>
          </p:nvPr>
        </p:nvGraphicFramePr>
        <p:xfrm>
          <a:off x="76200" y="3086100"/>
          <a:ext cx="4648200" cy="3543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66847" y="1600200"/>
            <a:ext cx="470863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7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645669510"/>
              </p:ext>
            </p:extLst>
          </p:nvPr>
        </p:nvGraphicFramePr>
        <p:xfrm>
          <a:off x="914401" y="76200"/>
          <a:ext cx="6934200" cy="134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9507262"/>
              </p:ext>
            </p:extLst>
          </p:nvPr>
        </p:nvGraphicFramePr>
        <p:xfrm>
          <a:off x="914401" y="1600200"/>
          <a:ext cx="6934200" cy="4498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12842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334056948"/>
              </p:ext>
            </p:extLst>
          </p:nvPr>
        </p:nvGraphicFramePr>
        <p:xfrm>
          <a:off x="914400" y="457200"/>
          <a:ext cx="7324817" cy="96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1824186"/>
              </p:ext>
            </p:extLst>
          </p:nvPr>
        </p:nvGraphicFramePr>
        <p:xfrm>
          <a:off x="685800" y="1600200"/>
          <a:ext cx="7848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8287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95573" y="296254"/>
            <a:ext cx="7324817" cy="378000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Группа 12"/>
          <p:cNvGrpSpPr/>
          <p:nvPr/>
        </p:nvGrpSpPr>
        <p:grpSpPr>
          <a:xfrm>
            <a:off x="986781" y="152401"/>
            <a:ext cx="7197019" cy="521853"/>
            <a:chOff x="-87480" y="-74887"/>
            <a:chExt cx="6841951" cy="707203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52398" y="0"/>
              <a:ext cx="6602073" cy="63231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 txBox="1"/>
            <p:nvPr/>
          </p:nvSpPr>
          <p:spPr>
            <a:xfrm>
              <a:off x="-87480" y="-74887"/>
              <a:ext cx="6716877" cy="5218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3467" tIns="0" rIns="183467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/>
                <a:t>  </a:t>
              </a:r>
              <a:r>
                <a:rPr lang="ru-RU" sz="2000" b="1" kern="1200" dirty="0" smtClean="0"/>
                <a:t>Проект« </a:t>
              </a:r>
              <a:r>
                <a:rPr lang="ru-RU" sz="2000" b="1" kern="1200" dirty="0" err="1" smtClean="0"/>
                <a:t>ЯКласс</a:t>
              </a:r>
              <a:r>
                <a:rPr lang="ru-RU" sz="2000" b="1" kern="1200" dirty="0" smtClean="0"/>
                <a:t>» как «Мобильная среда обучения»</a:t>
              </a:r>
              <a:endParaRPr lang="ru-RU" sz="2000" b="1" kern="1200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4717316" y="928570"/>
            <a:ext cx="3810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Вовлечение всех учащихся в процесс обучения.</a:t>
            </a:r>
            <a:endParaRPr lang="ru-RU" sz="16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мотивации и познавательной активности учащегося.</a:t>
            </a:r>
            <a:endParaRPr lang="ru-RU" sz="16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Дистанционное обучение, самостоятельная деятельность учащегося.</a:t>
            </a:r>
            <a:endParaRPr lang="ru-RU" sz="16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эффективной  работы над ошибками в увлекательной форме.</a:t>
            </a:r>
            <a:endParaRPr lang="ru-RU" sz="16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Дифференцированный подход.</a:t>
            </a:r>
            <a:endParaRPr lang="ru-RU" sz="16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качества и степени </a:t>
            </a:r>
            <a:r>
              <a:rPr lang="ru-RU" sz="1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обучаемости </a:t>
            </a: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через наличие заданий разной степени сложности, позволяющих </a:t>
            </a:r>
            <a:r>
              <a:rPr lang="ru-RU" sz="1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педагогу осуществлять дифференцированный </a:t>
            </a: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подход к ученикам и подбирать для них задания по способностям. </a:t>
            </a:r>
            <a:endParaRPr lang="ru-RU" sz="16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Коллекция заданий  на портале пополняется постоянно.</a:t>
            </a:r>
            <a:endParaRPr lang="ru-RU" sz="16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5" r="4369" b="6530"/>
          <a:stretch/>
        </p:blipFill>
        <p:spPr>
          <a:xfrm>
            <a:off x="304800" y="729514"/>
            <a:ext cx="4433031" cy="2958091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9" t="1" b="25806"/>
          <a:stretch/>
        </p:blipFill>
        <p:spPr>
          <a:xfrm>
            <a:off x="304800" y="3742865"/>
            <a:ext cx="4433031" cy="293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80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809575806"/>
              </p:ext>
            </p:extLst>
          </p:nvPr>
        </p:nvGraphicFramePr>
        <p:xfrm>
          <a:off x="762000" y="2895600"/>
          <a:ext cx="7467600" cy="1444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46" y="4226588"/>
            <a:ext cx="3425977" cy="2284431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grpSp>
        <p:nvGrpSpPr>
          <p:cNvPr id="11" name="Группа 10"/>
          <p:cNvGrpSpPr/>
          <p:nvPr/>
        </p:nvGrpSpPr>
        <p:grpSpPr>
          <a:xfrm>
            <a:off x="4876798" y="2955836"/>
            <a:ext cx="3352800" cy="465780"/>
            <a:chOff x="114302" y="166017"/>
            <a:chExt cx="2603414" cy="379906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14302" y="166017"/>
              <a:ext cx="2603414" cy="37990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 txBox="1"/>
            <p:nvPr/>
          </p:nvSpPr>
          <p:spPr>
            <a:xfrm>
              <a:off x="467697" y="184562"/>
              <a:ext cx="2231474" cy="3428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7580" tIns="0" rIns="197580" bIns="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  </a:t>
              </a:r>
              <a:r>
                <a:rPr lang="ru-RU" sz="2000" b="1" dirty="0" smtClean="0"/>
                <a:t>«Берега памяти»</a:t>
              </a:r>
              <a:endParaRPr lang="ru-RU" sz="2000" kern="1200" dirty="0"/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191000"/>
            <a:ext cx="3432126" cy="2288531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grpSp>
        <p:nvGrpSpPr>
          <p:cNvPr id="16" name="Группа 15"/>
          <p:cNvGrpSpPr/>
          <p:nvPr/>
        </p:nvGrpSpPr>
        <p:grpSpPr>
          <a:xfrm>
            <a:off x="4421163" y="3677342"/>
            <a:ext cx="4191000" cy="420824"/>
            <a:chOff x="-133220" y="23662"/>
            <a:chExt cx="4071050" cy="632437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88837" y="23662"/>
              <a:ext cx="3549978" cy="63243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 txBox="1"/>
            <p:nvPr/>
          </p:nvSpPr>
          <p:spPr>
            <a:xfrm>
              <a:off x="-133220" y="54536"/>
              <a:ext cx="4071050" cy="4526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7580" tIns="0" rIns="197580" bIns="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/>
                <a:t>  </a:t>
              </a:r>
              <a:r>
                <a:rPr lang="ru-RU" sz="2000" b="1" kern="1200" dirty="0" smtClean="0"/>
                <a:t>День народного единства</a:t>
              </a:r>
              <a:endParaRPr lang="ru-RU" sz="2000" kern="1200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996473" y="3682851"/>
            <a:ext cx="3111562" cy="418304"/>
            <a:chOff x="346481" y="0"/>
            <a:chExt cx="3111562" cy="418304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346481" y="0"/>
              <a:ext cx="3111562" cy="41830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 txBox="1"/>
            <p:nvPr/>
          </p:nvSpPr>
          <p:spPr>
            <a:xfrm>
              <a:off x="366901" y="20420"/>
              <a:ext cx="3070722" cy="377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7580" tIns="0" rIns="197580" bIns="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            Зарница</a:t>
              </a:r>
              <a:endParaRPr lang="ru-RU" sz="2000" kern="1200" dirty="0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08" y="492727"/>
            <a:ext cx="3429892" cy="2288381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15" y="492727"/>
            <a:ext cx="3429000" cy="2286447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39126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1118</TotalTime>
  <Words>376</Words>
  <Application>Microsoft Office PowerPoint</Application>
  <PresentationFormat>Экран (4:3)</PresentationFormat>
  <Paragraphs>122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   Итоги учебного года 3б класс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 использовании шаблона ссылка на Pedsovet.su обязательна</dc:title>
  <dc:creator>Катенок</dc:creator>
  <cp:lastModifiedBy>Надежда</cp:lastModifiedBy>
  <cp:revision>112</cp:revision>
  <dcterms:created xsi:type="dcterms:W3CDTF">2013-10-20T14:43:13Z</dcterms:created>
  <dcterms:modified xsi:type="dcterms:W3CDTF">2022-12-18T15:15:59Z</dcterms:modified>
</cp:coreProperties>
</file>