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345" r:id="rId3"/>
    <p:sldId id="343" r:id="rId4"/>
    <p:sldId id="358" r:id="rId5"/>
    <p:sldId id="359" r:id="rId6"/>
    <p:sldId id="360" r:id="rId7"/>
    <p:sldId id="361" r:id="rId8"/>
    <p:sldId id="362" r:id="rId9"/>
    <p:sldId id="366" r:id="rId10"/>
    <p:sldId id="367" r:id="rId11"/>
    <p:sldId id="364" r:id="rId12"/>
    <p:sldId id="365" r:id="rId13"/>
    <p:sldId id="363" r:id="rId14"/>
    <p:sldId id="368" r:id="rId15"/>
    <p:sldId id="354" r:id="rId16"/>
  </p:sldIdLst>
  <p:sldSz cx="9144000" cy="5143500" type="screen16x9"/>
  <p:notesSz cx="6797675" cy="9928225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CCB2-A959-F645-B54C-F39E2095B0A7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03AAD-1529-8B41-8AED-D96E1C2B0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05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03AAD-1529-8B41-8AED-D96E1C2B01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7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9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11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54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5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87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81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55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7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64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84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64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71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66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98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5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84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6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22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2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63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B779D-AEF9-8444-B305-31239620A1E5}" type="datetimeFigureOut">
              <a:rPr lang="ru-RU" smtClean="0"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92EEC-7EE7-C94B-AB84-B461DACD1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4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4ADE553-1E6B-489F-A1C5-109A83931D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18.12.2022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41C9991-22DF-4E1C-8749-EC3833BCC7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&#1056;&#1072;&#1073;&#1086;&#1095;&#1080;&#1077;%20&#1084;&#1072;&#1090;&#1077;&#1088;&#1080;&#1072;&#1083;&#1099;/&#1047;&#1072;&#1089;&#1090;&#1072;&#1074;&#1082;&#1072;%20&#1043;&#1072;&#1088;&#1076;&#1077;&#1084;&#1072;&#1088;&#1080;&#1085;&#1099;.avi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audio" Target="../media/audio1.wav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7.jpeg"/><Relationship Id="rId5" Type="http://schemas.openxmlformats.org/officeDocument/2006/relationships/image" Target="../media/image4.png"/><Relationship Id="rId10" Type="http://schemas.openxmlformats.org/officeDocument/2006/relationships/image" Target="../media/image56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audio" Target="../media/audio1.wav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6.jpeg"/><Relationship Id="rId5" Type="http://schemas.openxmlformats.org/officeDocument/2006/relationships/image" Target="../media/image4.pn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19" Type="http://schemas.openxmlformats.org/officeDocument/2006/relationships/image" Target="../media/image74.jp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audio" Target="../media/audio1.wav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9.jpeg"/><Relationship Id="rId5" Type="http://schemas.openxmlformats.org/officeDocument/2006/relationships/image" Target="../media/image4.png"/><Relationship Id="rId10" Type="http://schemas.openxmlformats.org/officeDocument/2006/relationships/image" Target="../media/image78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jp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4.jpe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4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9.jpeg"/><Relationship Id="rId5" Type="http://schemas.openxmlformats.org/officeDocument/2006/relationships/image" Target="../media/image4.png"/><Relationship Id="rId10" Type="http://schemas.openxmlformats.org/officeDocument/2006/relationships/image" Target="../media/image28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6.jpeg"/><Relationship Id="rId5" Type="http://schemas.openxmlformats.org/officeDocument/2006/relationships/image" Target="../media/image4.pn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1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7.jpeg"/><Relationship Id="rId5" Type="http://schemas.openxmlformats.org/officeDocument/2006/relationships/image" Target="../media/image4.pn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hyperlink" Target="file:///C:\Users\&#1050;&#1086;&#1083;&#1075;&#1072;&#1085;&#1086;&#1074;%20&#1057;&#1077;&#1088;&#1075;&#1077;&#1081;\Desktop\&#1054;&#1050;&#1063;\&#1056;&#1072;&#1073;&#1086;&#1095;&#1080;&#1077;%20&#1084;&#1072;&#1090;&#1077;&#1088;&#1080;&#1072;&#1083;&#1099;\&#1047;&#1072;&#1089;&#1090;&#1072;&#1074;&#1082;&#1072;%20&#1043;&#1072;&#1088;&#1076;&#1077;&#1084;&#1072;&#1088;&#1080;&#1085;&#1099;.avi" TargetMode="External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37151"/>
            <a:ext cx="8790709" cy="982133"/>
          </a:xfrm>
          <a:solidFill>
            <a:srgbClr val="4487C4">
              <a:alpha val="32941"/>
            </a:srgb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Тема: «Военный институт (военно-морской)</a:t>
            </a:r>
            <a:br>
              <a:rPr lang="ru-RU" sz="2000" b="1" dirty="0" smtClean="0">
                <a:ln w="0"/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</a:b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 Военного учебно-научного центра ВМФ</a:t>
            </a:r>
            <a:br>
              <a:rPr lang="ru-RU" sz="2000" b="1" dirty="0" smtClean="0">
                <a:ln w="0"/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</a:b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 «Военно-морская академия им. Н.Г. Кузнецова» МО РФ</a:t>
            </a:r>
            <a:r>
              <a:rPr lang="ru-RU" sz="2300" b="1" dirty="0" smtClean="0">
                <a:ln w="0"/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 </a:t>
            </a:r>
            <a:endParaRPr lang="ru-RU" sz="2300" b="1" dirty="0">
              <a:ln w="0"/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1913" y="4586657"/>
            <a:ext cx="35927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ea typeface="+mj-ea"/>
                <a:cs typeface="Aharoni" panose="02010803020104030203" pitchFamily="2" charset="-79"/>
              </a:rPr>
              <a:t>Разработал: Воспитатель 9-Б класса</a:t>
            </a:r>
            <a:endParaRPr lang="ru-RU" sz="1400" dirty="0">
              <a:ln w="0"/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Georgia" panose="02040502050405020303" pitchFamily="18" charset="0"/>
              <a:ea typeface="+mj-ea"/>
              <a:cs typeface="Aharoni" panose="02010803020104030203" pitchFamily="2" charset="-79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Georgia" panose="02040502050405020303" pitchFamily="18" charset="0"/>
                <a:ea typeface="+mj-ea"/>
                <a:cs typeface="Aharoni" panose="02010803020104030203" pitchFamily="2" charset="-79"/>
              </a:rPr>
              <a:t>                        Колганов С.В</a:t>
            </a:r>
            <a:endParaRPr lang="ru-RU" sz="1400" dirty="0">
              <a:ln w="0"/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Georgia" panose="02040502050405020303" pitchFamily="18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087783"/>
            <a:ext cx="9143999" cy="516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Georgia" panose="02040502050405020303" pitchFamily="18" charset="0"/>
                <a:ea typeface="+mj-ea"/>
                <a:cs typeface="Aharoni" panose="02010803020104030203" pitchFamily="2" charset="-79"/>
              </a:rPr>
              <a:t>Классный час</a:t>
            </a:r>
            <a:endParaRPr kumimoji="0" lang="ru-RU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Georgia" panose="02040502050405020303" pitchFamily="18" charset="0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60" y="2604358"/>
            <a:ext cx="2526453" cy="2460130"/>
          </a:xfrm>
          <a:prstGeom prst="rect">
            <a:avLst/>
          </a:prstGeom>
        </p:spPr>
      </p:pic>
      <p:sp>
        <p:nvSpPr>
          <p:cNvPr id="3" name="Стрелка вправо 2">
            <a:hlinkClick r:id="rId4" action="ppaction://hlinkfile"/>
          </p:cNvPr>
          <p:cNvSpPr/>
          <p:nvPr/>
        </p:nvSpPr>
        <p:spPr>
          <a:xfrm>
            <a:off x="401780" y="4675909"/>
            <a:ext cx="824347" cy="311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hlinkClick r:id="rId4" action="ppaction://hlinkfile"/>
              </a:rPr>
              <a:t>Клип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559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" y="1233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10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8196" name="Picture 4" descr="https://pastvu.com/_p/a/h/h/6/hh6ncirekixvx5d1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5" y="3040416"/>
            <a:ext cx="2663213" cy="183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c.pics.livejournal.com/prostislav1/27371385/281955/281955_origin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79" y="3040416"/>
            <a:ext cx="2474041" cy="16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ages2.imgbox.com/7b/4e/JhWBsIAs_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5" y="832899"/>
            <a:ext cx="2586532" cy="18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avatars.mds.yandex.net/get-zen_doc/2424254/pub_5eb140e61459ef62a0e77684_5eb1642b5daea10b5d956b9b/scale_12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95" y="809323"/>
            <a:ext cx="1357463" cy="9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forums-su.com/download/file.php?id=681096&amp;mode=view/127-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03" y="1748401"/>
            <a:ext cx="1411572" cy="9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ourbaku.com/images/thumb/f/f0/%D0%94%D0%BC%D0%B8%D1%82%D1%80%D0%B8%D0%B5%D0%B25_-_Copy.jpg/1200px-%D0%94%D0%BC%D0%B8%D1%82%D1%80%D0%B8%D0%B5%D0%B25_-_Cop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25" y="835420"/>
            <a:ext cx="2697151" cy="186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voenflot.ru/wp-content/uploads/2020/02/9-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82" y="2843047"/>
            <a:ext cx="2419967" cy="178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азвание 1"/>
          <p:cNvSpPr txBox="1">
            <a:spLocks/>
          </p:cNvSpPr>
          <p:nvPr/>
        </p:nvSpPr>
        <p:spPr>
          <a:xfrm>
            <a:off x="866866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История </a:t>
            </a:r>
            <a:r>
              <a:rPr lang="ru-RU" sz="1800" b="1" dirty="0" smtClean="0">
                <a:solidFill>
                  <a:schemeClr val="bg1"/>
                </a:solidFill>
              </a:rPr>
              <a:t>училища. Век 20-й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141" y="479103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1927 г.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08062" y="259249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1941 г. Астрахань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19481" y="259249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1924 г.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840658" y="1100030"/>
            <a:ext cx="108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1937 г.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483195" y="2163853"/>
            <a:ext cx="986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1946 г.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210421" y="4663349"/>
            <a:ext cx="108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1968 г.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008062" y="466334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1944 г. Баку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905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1233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Организационная структура института, перечень факультетов и изучаемых специальностей, порядок поступления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11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026" name="Picture 2" descr="C:\Users\Колганов Сергей\Desktop\ОКЧ\Рабочие материалы\20211120_15263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9" y="1139217"/>
            <a:ext cx="3248890" cy="39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ганов Сергей\Desktop\ОКЧ\Рабочие материалы\СП ВМ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38" y="1090726"/>
            <a:ext cx="5080000" cy="39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1233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Повседневная жизнь. Учеба, быт.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12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7172" name="Picture 4" descr="https://img-fotki.yandex.ru/get/9739/98951469.fd/0_162972_ecf72b4e_X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01" y="950157"/>
            <a:ext cx="2032785" cy="11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g-fotki.yandex.ru/get/9827/98951469.fd/0_16297a_d1e285be_XX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23" y="946094"/>
            <a:ext cx="1796371" cy="11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www.gov.spb.ru/static/writable/cache/09/6b/096be7fc387e5ac397335c3c7b48a67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2" y="3621016"/>
            <a:ext cx="2037851" cy="13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www.gov.spb.ru/static/writable/cache/50/74/5074516e940e323fea7d35c6aac639f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82" y="2211987"/>
            <a:ext cx="1998822" cy="13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avatars.mds.yandex.net/i?id=953e35c3ac3db0d60c2eec796e1bad7b-5132286-images-thumbs&amp;n=13&amp;exp=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2" y="946366"/>
            <a:ext cx="1616180" cy="11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s://structure.mil.ru/images/upload/2017/IMG_3901_1-120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98" y="921819"/>
            <a:ext cx="1570538" cy="11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s://vma.mil.ru/upload/site22/document_news/XRNz0Wnzc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91" y="2211985"/>
            <a:ext cx="2170090" cy="129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https://pbs.twimg.com/media/Cgk-ZowU0AAPF6x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29" y="3620992"/>
            <a:ext cx="2119048" cy="13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avatars.mds.yandex.net/i?id=5a5f24c5d09e598b158f86c26c45831b-5255429-images-thumbs&amp;n=13&amp;exp=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324" y="905335"/>
            <a:ext cx="1395780" cy="11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vpk-news.ru/sites/default/files/images/2011/03/30/07-0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53" y="2211987"/>
            <a:ext cx="1974124" cy="12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s.mil.ru/images/military/military/photo/Copy%20of%20bvmi_23b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2" y="2211987"/>
            <a:ext cx="2095909" cy="12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.histrf.ru/uploads/media/article/0001/08/thumb_7894_article_big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14" y="3621016"/>
            <a:ext cx="2208189" cy="13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27" y="3620992"/>
            <a:ext cx="2044552" cy="13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1233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Повседневная жизнь. Досуг.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13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1" name="Picture 18" descr="https://spbmtc.com/assets/hemto/content/news2018-19/297/IMG_08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08" y="3071582"/>
            <a:ext cx="2061841" cy="13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function.mil.ru/images/upload/2019/vmf_vip_11.05.2020_550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30" y="1242183"/>
            <a:ext cx="2047299" cy="113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obe.ru/uploads/posts/2013-10/1380717215_9-maya_2012_1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53" y="1260389"/>
            <a:ext cx="1886403" cy="1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ructure.mil.ru/images/upload/2019/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44" y="3071582"/>
            <a:ext cx="2106227" cy="140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vma.mil.ru/upload/site22/document_images/8SqwB6EUXp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3071582"/>
            <a:ext cx="2089273" cy="13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yria.mil.ru/images/upload/2019/vmf_vipusk_1200_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244766"/>
            <a:ext cx="1894114" cy="113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s://vma.mil.ru/upload/site22/document_images/muzey_Senyavina_(2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3" y="1252577"/>
            <a:ext cx="2155372" cy="113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vma.mil.ru/upload/site22/document_images/lopl12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85" y="3060279"/>
            <a:ext cx="2062426" cy="13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5" y="302107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921516" y="80066"/>
            <a:ext cx="7287764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19882" y="1828800"/>
            <a:ext cx="7089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5400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" y="2125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История </a:t>
            </a:r>
            <a:r>
              <a:rPr lang="ru-RU" sz="1800" b="1" dirty="0" smtClean="0">
                <a:solidFill>
                  <a:schemeClr val="bg1"/>
                </a:solidFill>
              </a:rPr>
              <a:t>училища. </a:t>
            </a:r>
            <a:r>
              <a:rPr lang="en-US" sz="1800" b="1" dirty="0" smtClean="0">
                <a:solidFill>
                  <a:schemeClr val="bg1"/>
                </a:solidFill>
              </a:rPr>
              <a:t>XVII </a:t>
            </a:r>
            <a:r>
              <a:rPr lang="ru-RU" sz="1800" b="1" dirty="0" smtClean="0">
                <a:solidFill>
                  <a:schemeClr val="bg1"/>
                </a:solidFill>
              </a:rPr>
              <a:t>век. </a:t>
            </a:r>
            <a:r>
              <a:rPr lang="ru-RU" sz="1800" b="1" dirty="0">
                <a:solidFill>
                  <a:schemeClr val="bg1"/>
                </a:solidFill>
              </a:rPr>
              <a:t>Первые успехи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pic>
        <p:nvPicPr>
          <p:cNvPr id="1026" name="Picture 2" descr="http://s018.radikal.ru/i514/1202/2c/96569a0743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36" y="1219993"/>
            <a:ext cx="3598778" cy="18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9795" y="3080039"/>
            <a:ext cx="362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Пшеничный И.П. «Юность флота»</a:t>
            </a:r>
            <a:endParaRPr lang="ru-RU" sz="1400" dirty="0"/>
          </a:p>
        </p:txBody>
      </p:sp>
      <p:sp>
        <p:nvSpPr>
          <p:cNvPr id="11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2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028" name="Picture 4" descr="https://pbs.twimg.com/media/E1CqLE0XoAQHrU-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119" y="1214289"/>
            <a:ext cx="1570781" cy="18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454" y="4692236"/>
            <a:ext cx="254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Сухарева</a:t>
            </a:r>
            <a:r>
              <a:rPr lang="ru-RU" sz="1600" dirty="0" smtClean="0"/>
              <a:t> башня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90508" y="3095267"/>
            <a:ext cx="176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Брюс Я.В.</a:t>
            </a:r>
            <a:endParaRPr lang="ru-RU" sz="1400" dirty="0"/>
          </a:p>
        </p:txBody>
      </p:sp>
      <p:pic>
        <p:nvPicPr>
          <p:cNvPr id="2" name="Picture 2" descr="https://igormashkov.ru/upload/iblock/934/9346ef2d73d8d6bce74ba2a4f628d5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947" y="3432229"/>
            <a:ext cx="2493546" cy="132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76312" y="4808689"/>
            <a:ext cx="2493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«Морским судам быть..»</a:t>
            </a:r>
            <a:endParaRPr lang="ru-RU" sz="1400" dirty="0"/>
          </a:p>
        </p:txBody>
      </p:sp>
      <p:pic>
        <p:nvPicPr>
          <p:cNvPr id="3" name="Picture 4" descr="https://communitarian.ru/uploads/news/image/0/27/2778/7bc40bba44938f5cd6ca25f92efb8a1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09" y="3432229"/>
            <a:ext cx="2757991" cy="132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18017" y="4793461"/>
            <a:ext cx="3719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«</a:t>
            </a:r>
            <a:r>
              <a:rPr lang="ru-RU" sz="1400" dirty="0"/>
              <a:t>Быть математических и </a:t>
            </a:r>
            <a:r>
              <a:rPr lang="ru-RU" sz="1400" dirty="0" err="1" smtClean="0"/>
              <a:t>навигацких</a:t>
            </a:r>
            <a:r>
              <a:rPr lang="ru-RU" sz="1400" dirty="0" smtClean="0"/>
              <a:t>..»</a:t>
            </a:r>
            <a:endParaRPr lang="ru-RU" sz="1400" dirty="0"/>
          </a:p>
        </p:txBody>
      </p:sp>
      <p:sp>
        <p:nvSpPr>
          <p:cNvPr id="15" name="AutoShape 4" descr="https://vvo.ric.mil.ru/upload/site176/document_news/000/291/433/milportal000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" y="1230591"/>
            <a:ext cx="3508755" cy="34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pic>
        <p:nvPicPr>
          <p:cNvPr id="10" name="Рисунок 9" descr="Palati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76" y="695639"/>
            <a:ext cx="2990203" cy="37016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940450" y="4445566"/>
            <a:ext cx="26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Дом адмиралтейского советника  </a:t>
            </a:r>
            <a:r>
              <a:rPr lang="ru-RU" sz="1400" dirty="0" err="1" smtClean="0"/>
              <a:t>Кикина</a:t>
            </a:r>
            <a:r>
              <a:rPr lang="ru-RU" sz="1400" dirty="0" smtClean="0"/>
              <a:t> А.В.</a:t>
            </a:r>
            <a:endParaRPr lang="ru-RU" sz="1400" dirty="0"/>
          </a:p>
        </p:txBody>
      </p:sp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3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050" name="Picture 2" descr="https://f.otzyv.ru/f/a/20/44/011103953469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8" y="2861621"/>
            <a:ext cx="3648441" cy="17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bs.twimg.com/media/E2tH8FEWEAA87y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8" y="695639"/>
            <a:ext cx="3575789" cy="178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25488" y="2495317"/>
            <a:ext cx="254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г. Санкт-Петербург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214" y="4614626"/>
            <a:ext cx="3990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Вид на Эрмитаж и Адмиралтейство</a:t>
            </a:r>
            <a:endParaRPr lang="ru-RU" sz="1400" dirty="0"/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История </a:t>
            </a:r>
            <a:r>
              <a:rPr lang="ru-RU" sz="1800" b="1" dirty="0" smtClean="0">
                <a:solidFill>
                  <a:schemeClr val="bg1"/>
                </a:solidFill>
              </a:rPr>
              <a:t>училища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XVIII </a:t>
            </a:r>
            <a:r>
              <a:rPr lang="ru-RU" sz="1800" b="1" dirty="0" smtClean="0">
                <a:solidFill>
                  <a:schemeClr val="bg1"/>
                </a:solidFill>
              </a:rPr>
              <a:t>век.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Picture 2" descr="https://voenflot.ru/wp-content/uploads/2020/12/garde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8" y="695638"/>
            <a:ext cx="2168235" cy="21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b1.culture.ru/c/66256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8" y="2866012"/>
            <a:ext cx="2210811" cy="153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02579" y="4410366"/>
            <a:ext cx="22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Гардемарины в повседневной одежде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621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0891" y="3178629"/>
            <a:ext cx="362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Гардемарины</a:t>
            </a:r>
            <a:endParaRPr lang="ru-RU" sz="1400" dirty="0"/>
          </a:p>
        </p:txBody>
      </p:sp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4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3074" name="Picture 2" descr="C:\Users\Колганов Сергей\Desktop\ОКЧ\Рабочие материалы\Навигацкая школа фот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1" y="1191491"/>
            <a:ext cx="3628378" cy="19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unze Class 8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76" y="1191492"/>
            <a:ext cx="2348658" cy="15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unze Sampo 8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61" y="1191490"/>
            <a:ext cx="2250601" cy="156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unze Sleeping 8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76" y="3104114"/>
            <a:ext cx="2348658" cy="16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runze Art 8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76" y="3104114"/>
            <a:ext cx="2273680" cy="16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История училища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XVIII </a:t>
            </a:r>
            <a:r>
              <a:rPr lang="ru-RU" sz="1800" b="1" dirty="0">
                <a:solidFill>
                  <a:schemeClr val="bg1"/>
                </a:solidFill>
              </a:rPr>
              <a:t>век.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64099" y="2723357"/>
            <a:ext cx="2120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Учебный класс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94122" y="2730284"/>
            <a:ext cx="2329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Зала самоподготовки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64098" y="4718709"/>
            <a:ext cx="2120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Жилой корпус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698409" y="4718709"/>
            <a:ext cx="2120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Артиллерийский класс</a:t>
            </a:r>
            <a:endParaRPr lang="ru-RU" sz="1400" dirty="0"/>
          </a:p>
        </p:txBody>
      </p:sp>
      <p:pic>
        <p:nvPicPr>
          <p:cNvPr id="2" name="Picture 2" descr="https://ve.academic.ru/pictures/ve/16/p21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1" y="3484836"/>
            <a:ext cx="3628378" cy="122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54774" y="4734789"/>
            <a:ext cx="2120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Столовый зал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290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" y="29709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5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2" name="Рисунок 11" descr="Frunze MK 80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1177867"/>
            <a:ext cx="3969327" cy="157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Здание Морского училища в Санкт-Петербурге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85" y="1177868"/>
            <a:ext cx="3886200" cy="157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Колганов Сергей\Desktop\ОКЧ\Рабочие материалы\Крузенштерн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86" y="3025017"/>
            <a:ext cx="3886200" cy="17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orvesti.ru/fotobank/analytics/0003/mvr-18-19-0004-0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3025017"/>
            <a:ext cx="3969327" cy="177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азвание 1"/>
          <p:cNvSpPr txBox="1">
            <a:spLocks/>
          </p:cNvSpPr>
          <p:nvPr/>
        </p:nvSpPr>
        <p:spPr>
          <a:xfrm>
            <a:off x="866866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История училища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XVIII - XIX </a:t>
            </a:r>
            <a:r>
              <a:rPr lang="ru-RU" sz="1800" b="1" dirty="0">
                <a:solidFill>
                  <a:schemeClr val="bg1"/>
                </a:solidFill>
              </a:rPr>
              <a:t>век.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18" y="2754191"/>
            <a:ext cx="3969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Здание корпуса </a:t>
            </a:r>
            <a:r>
              <a:rPr lang="en-US" sz="1400" dirty="0" smtClean="0"/>
              <a:t>XVIII</a:t>
            </a:r>
            <a:r>
              <a:rPr lang="ru-RU" sz="1400" dirty="0" smtClean="0"/>
              <a:t> век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784763" y="4800449"/>
            <a:ext cx="340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Наши дни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746047" y="2717240"/>
            <a:ext cx="3969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Здание корпуса </a:t>
            </a:r>
            <a:r>
              <a:rPr lang="en-US" sz="1400" dirty="0" smtClean="0"/>
              <a:t>XIX</a:t>
            </a:r>
            <a:r>
              <a:rPr lang="ru-RU" sz="1400" dirty="0" smtClean="0"/>
              <a:t> век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872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" y="2852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6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4098" name="Picture 2" descr="Frunze Kru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05" y="760004"/>
            <a:ext cx="2497571" cy="17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ru.citaty.net/media/authors/ivan-fiodorovich-kruzenshtern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5" y="777871"/>
            <a:ext cx="1693925" cy="225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Frunze Brig 80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0" y="768936"/>
            <a:ext cx="3284465" cy="176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Frunze Museum1 800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322" y="3131125"/>
            <a:ext cx="1804056" cy="15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Frunze Museum3 800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76" y="3131126"/>
            <a:ext cx="1693925" cy="155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Frunze Eat 80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05" y="2860964"/>
            <a:ext cx="2279461" cy="182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Frunze Hall 80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5" y="3413850"/>
            <a:ext cx="1693925" cy="126898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Название 1"/>
          <p:cNvSpPr txBox="1">
            <a:spLocks/>
          </p:cNvSpPr>
          <p:nvPr/>
        </p:nvSpPr>
        <p:spPr>
          <a:xfrm>
            <a:off x="866866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История училища</a:t>
            </a:r>
            <a:r>
              <a:rPr lang="en-US" sz="1800" b="1" dirty="0">
                <a:solidFill>
                  <a:schemeClr val="bg1"/>
                </a:solidFill>
              </a:rPr>
              <a:t>.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XIX </a:t>
            </a:r>
            <a:r>
              <a:rPr lang="ru-RU" sz="1800" b="1" dirty="0">
                <a:solidFill>
                  <a:schemeClr val="bg1"/>
                </a:solidFill>
              </a:rPr>
              <a:t>век.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018" y="304451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Крузенштерн И.Ф.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65018" y="4648852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Конференц-зал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987435" y="468283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Столовая зала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172200" y="4648850"/>
            <a:ext cx="2210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Музей</a:t>
            </a:r>
            <a:r>
              <a:rPr lang="en-US" sz="1400" dirty="0" smtClean="0"/>
              <a:t> </a:t>
            </a:r>
            <a:r>
              <a:rPr lang="ru-RU" sz="1400" dirty="0" smtClean="0"/>
              <a:t>Корпуса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220938" y="2553187"/>
            <a:ext cx="2210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Копия брига «</a:t>
            </a:r>
            <a:r>
              <a:rPr lang="ru-RU" sz="1400" dirty="0" err="1" smtClean="0"/>
              <a:t>Наварин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352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" y="1233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Знаменитые выпускники училища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Calibri" pitchFamily="34" charset="0"/>
              </a:rPr>
              <a:t>7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6145" name="Picture 1" descr="C:\Users\Колганов Сергей\Desktop\ОКЧ\Рабочие материалы\Выпускники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591882"/>
            <a:ext cx="1650210" cy="21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runze Vk 8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03" y="580376"/>
            <a:ext cx="1541706" cy="21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Колганов Сергей\Desktop\ОКЧ\Рабочие материалы\Компасный зал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92" y="575696"/>
            <a:ext cx="2316064" cy="15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017.radikal.ru/1202/78/c8e8f35e6a1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" y="3078714"/>
            <a:ext cx="3416263" cy="17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g-fotki.yandex.ru/get/9757/98951469.fe/0_162985_141b8d89_XX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91882"/>
            <a:ext cx="2319698" cy="15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3346" y="2773396"/>
            <a:ext cx="3416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Памятные доски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43345" y="4774168"/>
            <a:ext cx="341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Пшеничный И. Н. «Наши учителя»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377099" y="221485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Галерея героев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579492" y="221485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Компасный зал</a:t>
            </a:r>
            <a:endParaRPr lang="ru-RU" sz="1400" dirty="0"/>
          </a:p>
        </p:txBody>
      </p:sp>
      <p:pic>
        <p:nvPicPr>
          <p:cNvPr id="1026" name="Picture 2" descr="https://voenflot.ru/wp-content/uploads/2019/03/F_-Ushakov-1020x1200-870x102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06" y="3325091"/>
            <a:ext cx="1159849" cy="14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E5jPkVqXIAY-USK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08" y="3325092"/>
            <a:ext cx="1137479" cy="14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21696" y="4774168"/>
            <a:ext cx="115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Ушаков Ф.Ф.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4462" y="4774168"/>
            <a:ext cx="1304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Нахимов П.С.</a:t>
            </a:r>
            <a:endParaRPr lang="ru-RU" sz="1200" dirty="0"/>
          </a:p>
        </p:txBody>
      </p:sp>
      <p:pic>
        <p:nvPicPr>
          <p:cNvPr id="1032" name="Picture 8" descr="https://i.pinimg.com/originals/24/cc/ed/24cceda506d30ca9a7166538e0eff08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34" y="3325092"/>
            <a:ext cx="1092676" cy="14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928666" y="4774168"/>
            <a:ext cx="1290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Кузнецов Н.Г.</a:t>
            </a:r>
            <a:endParaRPr lang="ru-RU" sz="1200" dirty="0"/>
          </a:p>
        </p:txBody>
      </p:sp>
      <p:pic>
        <p:nvPicPr>
          <p:cNvPr id="2050" name="Picture 2" descr="https://topwar.ru/uploads/posts/2014-04/1397445206_voin_rimsky-korsakov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58" y="3325092"/>
            <a:ext cx="1160765" cy="14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161315" y="4801876"/>
            <a:ext cx="210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Римский-Корсаков В.А.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247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" y="12333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Знаменитые выпускники училища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8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026" name="Picture 2" descr="https://rodinananeve.ru/wp-content/uploads/2019/07/Antarktida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8" y="1289483"/>
            <a:ext cx="4552997" cy="32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288" y="4605498"/>
            <a:ext cx="479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1820 г.      Открытие Антарктиды</a:t>
            </a:r>
          </a:p>
          <a:p>
            <a:pPr algn="ctr"/>
            <a:r>
              <a:rPr lang="ru-RU" sz="1400" dirty="0" smtClean="0"/>
              <a:t>Беллинсгаузен Ф.Ф.                 Лазарев М.П. </a:t>
            </a:r>
            <a:endParaRPr lang="ru-RU" sz="1400" dirty="0"/>
          </a:p>
        </p:txBody>
      </p:sp>
      <p:pic>
        <p:nvPicPr>
          <p:cNvPr id="1028" name="Picture 4" descr="https://ds02.infourok.ru/uploads/ex/0d6b/0005b2ba-ea104450/img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53" y="1289483"/>
            <a:ext cx="4152247" cy="32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58625" y="4632613"/>
            <a:ext cx="479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1803-1806  гг.           Первое кругосветное плавание</a:t>
            </a:r>
          </a:p>
          <a:p>
            <a:pPr algn="ctr"/>
            <a:r>
              <a:rPr lang="ru-RU" sz="1400" dirty="0" smtClean="0"/>
              <a:t>Крузенштерн И.Ф.                 Лисянский Ю.Ф.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134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лайд01.png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" y="0"/>
            <a:ext cx="9144000" cy="5143500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846085" y="12333"/>
            <a:ext cx="777240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846085" y="60602"/>
            <a:ext cx="7425080" cy="57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Знаменитые выпускники училища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0959"/>
            <a:ext cx="1389458" cy="912003"/>
          </a:xfrm>
          <a:prstGeom prst="rect">
            <a:avLst/>
          </a:prstGeom>
        </p:spPr>
      </p:pic>
      <p:sp>
        <p:nvSpPr>
          <p:cNvPr id="14" name="Oval 2207"/>
          <p:cNvSpPr>
            <a:spLocks noChangeArrowheads="1"/>
          </p:cNvSpPr>
          <p:nvPr/>
        </p:nvSpPr>
        <p:spPr bwMode="auto">
          <a:xfrm>
            <a:off x="8715375" y="68263"/>
            <a:ext cx="360363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1430" tIns="45715" rIns="91430" bIns="45715" anchor="ctr" anchorCtr="1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endParaRPr lang="ru-RU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0" name="Picture 5" descr="C:\Users\Колганов Сергей\Desktop\ОКЧ\Рабочие материалы\Картинная галеря 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57" y="721087"/>
            <a:ext cx="2316064" cy="13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Колганов Сергей\Desktop\ОКЧ\Рабочие материалы\Картинная галеря 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57" y="2150228"/>
            <a:ext cx="2316064" cy="13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isualrian.ru/images/old_preview/57/66/576642_previe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43" y="721086"/>
            <a:ext cx="2478995" cy="279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27.userapi.com/impf/-Jm15NaFbEY0lB5aRrDvALcTt7Ld52Hunaje8A/azm6E3eB-Ac.jpg?size=640x223&amp;quality=96&amp;sign=b0b4e95007fe7a640b81ae353f644b4e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57" y="3617390"/>
            <a:ext cx="4852081" cy="144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3434-3838-4264-b133-323265663933/regnum_picture_1518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95" y="1229077"/>
            <a:ext cx="1284290" cy="14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46259" y="2679721"/>
            <a:ext cx="130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Крылов А.Н</a:t>
            </a:r>
            <a:endParaRPr lang="ru-RU" sz="1400" dirty="0"/>
          </a:p>
        </p:txBody>
      </p:sp>
      <p:pic>
        <p:nvPicPr>
          <p:cNvPr id="1030" name="Picture 6" descr="https://scientificrussia.ru/images/4/10u4-ful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13" y="1180595"/>
            <a:ext cx="1209131" cy="14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50457" y="2679720"/>
            <a:ext cx="1575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Можайский А.Ф.</a:t>
            </a:r>
            <a:endParaRPr lang="ru-RU" sz="1400" dirty="0"/>
          </a:p>
        </p:txBody>
      </p:sp>
      <p:pic>
        <p:nvPicPr>
          <p:cNvPr id="1032" name="Picture 8" descr="https://avatars.mds.yandex.net/get-zen_doc/3938527/pub_5f3901ccb090e869c63b75ae_5f390249b090e869c64d0f89/scale_12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25" y="1229077"/>
            <a:ext cx="1148320" cy="141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5396" y="2679721"/>
            <a:ext cx="1604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Станюкович К.М.</a:t>
            </a:r>
            <a:endParaRPr lang="ru-RU" sz="1400" dirty="0"/>
          </a:p>
        </p:txBody>
      </p:sp>
      <p:pic>
        <p:nvPicPr>
          <p:cNvPr id="1036" name="Picture 12" descr="https://rgnp.ru/wp-content/uploads/c/d/3/cd3caa3dd3d43c0032cbfc7905c177ad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26" y="3260161"/>
            <a:ext cx="1148320" cy="14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2513" y="4766187"/>
            <a:ext cx="130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Путилов Н.И.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45480" y="481383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Картинная галерея</a:t>
            </a:r>
            <a:endParaRPr lang="ru-RU" sz="1400" dirty="0"/>
          </a:p>
        </p:txBody>
      </p:sp>
      <p:pic>
        <p:nvPicPr>
          <p:cNvPr id="1038" name="Picture 14" descr="https://primechaniya.ru/storage/images/2015_god/fevral/15-02-15/16-02-15/foto-4(1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78" y="3260161"/>
            <a:ext cx="1250107" cy="152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546259" y="4807798"/>
            <a:ext cx="130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Соболев Л.С.</a:t>
            </a:r>
            <a:endParaRPr lang="ru-RU" sz="1400" dirty="0"/>
          </a:p>
        </p:txBody>
      </p:sp>
      <p:pic>
        <p:nvPicPr>
          <p:cNvPr id="1042" name="Picture 18" descr="https://cdn.fishki.net/upload/post/201511/22/1746572/e203d3de293a2d684155fd5e5e468d61bc5f6c14198360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41" y="3260161"/>
            <a:ext cx="1209903" cy="15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884784" y="4774424"/>
            <a:ext cx="130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Даль В.И.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486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3732</TotalTime>
  <Words>286</Words>
  <Application>Microsoft Office PowerPoint</Application>
  <PresentationFormat>Экран (16:9)</PresentationFormat>
  <Paragraphs>91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Georgia</vt:lpstr>
      <vt:lpstr>Times New Roman</vt:lpstr>
      <vt:lpstr>Тема Office</vt:lpstr>
      <vt:lpstr>1_Тема Office</vt:lpstr>
      <vt:lpstr>Тема: «Военный институт (военно-морской)  Военного учебно-научного центра ВМФ  «Военно-морская академия им. Н.Г. Кузнецова» МО РФ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Sevpku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РАБОТЫ</dc:title>
  <dc:creator>Irina Kot</dc:creator>
  <cp:lastModifiedBy>Колганов Сергей Викторович</cp:lastModifiedBy>
  <cp:revision>243</cp:revision>
  <cp:lastPrinted>2017-08-25T14:51:54Z</cp:lastPrinted>
  <dcterms:created xsi:type="dcterms:W3CDTF">2017-08-25T12:02:29Z</dcterms:created>
  <dcterms:modified xsi:type="dcterms:W3CDTF">2022-12-18T10:00:18Z</dcterms:modified>
</cp:coreProperties>
</file>