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6" r:id="rId4"/>
    <p:sldMasterId id="214748367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y="17478375" cx="17202150"/>
  <p:notesSz cx="6858000" cy="9144000"/>
  <p:embeddedFontLst>
    <p:embeddedFont>
      <p:font typeface="Fira Sans Extra Condensed Medium"/>
      <p:regular r:id="rId34"/>
      <p:bold r:id="rId35"/>
      <p:italic r:id="rId36"/>
      <p:boldItalic r:id="rId37"/>
    </p:embeddedFont>
    <p:embeddedFont>
      <p:font typeface="Didact Gothic"/>
      <p:regular r:id="rId38"/>
    </p:embeddedFont>
    <p:embeddedFont>
      <p:font typeface="Oswald"/>
      <p:regular r:id="rId39"/>
      <p:bold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5505">
          <p15:clr>
            <a:srgbClr val="A4A3A4"/>
          </p15:clr>
        </p15:guide>
        <p15:guide id="2" pos="541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5505" orient="horz"/>
        <p:guide pos="541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swald-bold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FiraSansExtraCondensedMedium-bold.fntdata"/><Relationship Id="rId12" Type="http://schemas.openxmlformats.org/officeDocument/2006/relationships/slide" Target="slides/slide6.xml"/><Relationship Id="rId34" Type="http://schemas.openxmlformats.org/officeDocument/2006/relationships/font" Target="fonts/FiraSansExtraCondensedMedium-regular.fntdata"/><Relationship Id="rId15" Type="http://schemas.openxmlformats.org/officeDocument/2006/relationships/slide" Target="slides/slide9.xml"/><Relationship Id="rId37" Type="http://schemas.openxmlformats.org/officeDocument/2006/relationships/font" Target="fonts/FiraSansExtraCondensedMedium-boldItalic.fntdata"/><Relationship Id="rId14" Type="http://schemas.openxmlformats.org/officeDocument/2006/relationships/slide" Target="slides/slide8.xml"/><Relationship Id="rId36" Type="http://schemas.openxmlformats.org/officeDocument/2006/relationships/font" Target="fonts/FiraSansExtraCondensedMedium-italic.fntdata"/><Relationship Id="rId17" Type="http://schemas.openxmlformats.org/officeDocument/2006/relationships/slide" Target="slides/slide11.xml"/><Relationship Id="rId39" Type="http://schemas.openxmlformats.org/officeDocument/2006/relationships/font" Target="fonts/Oswald-regular.fntdata"/><Relationship Id="rId16" Type="http://schemas.openxmlformats.org/officeDocument/2006/relationships/slide" Target="slides/slide10.xml"/><Relationship Id="rId38" Type="http://schemas.openxmlformats.org/officeDocument/2006/relationships/font" Target="fonts/DidactGothic-regular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741912" y="685800"/>
            <a:ext cx="3375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b0d5c4451a_0_146:notes"/>
          <p:cNvSpPr/>
          <p:nvPr>
            <p:ph idx="2" type="sldImg"/>
          </p:nvPr>
        </p:nvSpPr>
        <p:spPr>
          <a:xfrm>
            <a:off x="1741596" y="685800"/>
            <a:ext cx="3374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g1b0d5c4451a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9b25e0d5a2_0_147:notes"/>
          <p:cNvSpPr/>
          <p:nvPr>
            <p:ph idx="2" type="sldImg"/>
          </p:nvPr>
        </p:nvSpPr>
        <p:spPr>
          <a:xfrm>
            <a:off x="1741912" y="685800"/>
            <a:ext cx="3375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9b25e0d5a2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9b25e0d5a2_0_152:notes"/>
          <p:cNvSpPr/>
          <p:nvPr>
            <p:ph idx="2" type="sldImg"/>
          </p:nvPr>
        </p:nvSpPr>
        <p:spPr>
          <a:xfrm>
            <a:off x="1741912" y="685800"/>
            <a:ext cx="3375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9b25e0d5a2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9b25e0d5a2_0_157:notes"/>
          <p:cNvSpPr/>
          <p:nvPr>
            <p:ph idx="2" type="sldImg"/>
          </p:nvPr>
        </p:nvSpPr>
        <p:spPr>
          <a:xfrm>
            <a:off x="1741912" y="685800"/>
            <a:ext cx="3375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9b25e0d5a2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9b25e0d5a2_0_10:notes"/>
          <p:cNvSpPr/>
          <p:nvPr>
            <p:ph idx="2" type="sldImg"/>
          </p:nvPr>
        </p:nvSpPr>
        <p:spPr>
          <a:xfrm>
            <a:off x="1741912" y="685800"/>
            <a:ext cx="3375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9b25e0d5a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9b25e0d5a2_0_5:notes"/>
          <p:cNvSpPr/>
          <p:nvPr>
            <p:ph idx="2" type="sldImg"/>
          </p:nvPr>
        </p:nvSpPr>
        <p:spPr>
          <a:xfrm>
            <a:off x="1741912" y="685800"/>
            <a:ext cx="3375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9b25e0d5a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9b25e0d5a2_0_13:notes"/>
          <p:cNvSpPr/>
          <p:nvPr>
            <p:ph idx="2" type="sldImg"/>
          </p:nvPr>
        </p:nvSpPr>
        <p:spPr>
          <a:xfrm>
            <a:off x="1741912" y="685800"/>
            <a:ext cx="3375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9b25e0d5a2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9b25e0d5a2_0_16:notes"/>
          <p:cNvSpPr/>
          <p:nvPr>
            <p:ph idx="2" type="sldImg"/>
          </p:nvPr>
        </p:nvSpPr>
        <p:spPr>
          <a:xfrm>
            <a:off x="1741912" y="685800"/>
            <a:ext cx="3375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19b25e0d5a2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9b25e0d5a2_0_19:notes"/>
          <p:cNvSpPr/>
          <p:nvPr>
            <p:ph idx="2" type="sldImg"/>
          </p:nvPr>
        </p:nvSpPr>
        <p:spPr>
          <a:xfrm>
            <a:off x="1741912" y="685800"/>
            <a:ext cx="3375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19b25e0d5a2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9b25e0d5a2_0_41:notes"/>
          <p:cNvSpPr/>
          <p:nvPr>
            <p:ph idx="2" type="sldImg"/>
          </p:nvPr>
        </p:nvSpPr>
        <p:spPr>
          <a:xfrm>
            <a:off x="1741912" y="685800"/>
            <a:ext cx="3375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19b25e0d5a2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9b25e0d5a2_0_44:notes"/>
          <p:cNvSpPr/>
          <p:nvPr>
            <p:ph idx="2" type="sldImg"/>
          </p:nvPr>
        </p:nvSpPr>
        <p:spPr>
          <a:xfrm>
            <a:off x="1741912" y="685800"/>
            <a:ext cx="3375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9b25e0d5a2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b0d5c4451a_0_340:notes"/>
          <p:cNvSpPr/>
          <p:nvPr>
            <p:ph idx="2" type="sldImg"/>
          </p:nvPr>
        </p:nvSpPr>
        <p:spPr>
          <a:xfrm>
            <a:off x="1741896" y="685800"/>
            <a:ext cx="3374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b0d5c4451a_0_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9b25e0d5a2_0_47:notes"/>
          <p:cNvSpPr/>
          <p:nvPr>
            <p:ph idx="2" type="sldImg"/>
          </p:nvPr>
        </p:nvSpPr>
        <p:spPr>
          <a:xfrm>
            <a:off x="1741912" y="685800"/>
            <a:ext cx="3375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9b25e0d5a2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9b25e0d5a2_0_50:notes"/>
          <p:cNvSpPr/>
          <p:nvPr>
            <p:ph idx="2" type="sldImg"/>
          </p:nvPr>
        </p:nvSpPr>
        <p:spPr>
          <a:xfrm>
            <a:off x="1741912" y="685800"/>
            <a:ext cx="3375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9b25e0d5a2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9b25e0d5a2_0_53:notes"/>
          <p:cNvSpPr/>
          <p:nvPr>
            <p:ph idx="2" type="sldImg"/>
          </p:nvPr>
        </p:nvSpPr>
        <p:spPr>
          <a:xfrm>
            <a:off x="1741912" y="685800"/>
            <a:ext cx="3375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19b25e0d5a2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9b25e0d5a2_0_22:notes"/>
          <p:cNvSpPr/>
          <p:nvPr>
            <p:ph idx="2" type="sldImg"/>
          </p:nvPr>
        </p:nvSpPr>
        <p:spPr>
          <a:xfrm>
            <a:off x="1741912" y="685800"/>
            <a:ext cx="3375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19b25e0d5a2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19b25e0d5a2_0_91:notes"/>
          <p:cNvSpPr/>
          <p:nvPr>
            <p:ph idx="2" type="sldImg"/>
          </p:nvPr>
        </p:nvSpPr>
        <p:spPr>
          <a:xfrm>
            <a:off x="1741912" y="685800"/>
            <a:ext cx="3375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19b25e0d5a2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9b25e0d5a2_0_94:notes"/>
          <p:cNvSpPr/>
          <p:nvPr>
            <p:ph idx="2" type="sldImg"/>
          </p:nvPr>
        </p:nvSpPr>
        <p:spPr>
          <a:xfrm>
            <a:off x="1741912" y="685800"/>
            <a:ext cx="3375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9b25e0d5a2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9b25e0d5a2_0_97:notes"/>
          <p:cNvSpPr/>
          <p:nvPr>
            <p:ph idx="2" type="sldImg"/>
          </p:nvPr>
        </p:nvSpPr>
        <p:spPr>
          <a:xfrm>
            <a:off x="1741912" y="685800"/>
            <a:ext cx="3375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19b25e0d5a2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9b25e0d5a2_0_56:notes"/>
          <p:cNvSpPr/>
          <p:nvPr>
            <p:ph idx="2" type="sldImg"/>
          </p:nvPr>
        </p:nvSpPr>
        <p:spPr>
          <a:xfrm>
            <a:off x="1741912" y="685800"/>
            <a:ext cx="3375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19b25e0d5a2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9a784b1ff7_0_1:notes"/>
          <p:cNvSpPr/>
          <p:nvPr>
            <p:ph idx="2" type="sldImg"/>
          </p:nvPr>
        </p:nvSpPr>
        <p:spPr>
          <a:xfrm>
            <a:off x="1741896" y="685800"/>
            <a:ext cx="3374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9a784b1ff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9a784b1ff7_0_6:notes"/>
          <p:cNvSpPr/>
          <p:nvPr>
            <p:ph idx="2" type="sldImg"/>
          </p:nvPr>
        </p:nvSpPr>
        <p:spPr>
          <a:xfrm>
            <a:off x="1741896" y="685800"/>
            <a:ext cx="3374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9a784b1ff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9a784b1ff7_0_9:notes"/>
          <p:cNvSpPr/>
          <p:nvPr>
            <p:ph idx="2" type="sldImg"/>
          </p:nvPr>
        </p:nvSpPr>
        <p:spPr>
          <a:xfrm>
            <a:off x="1741896" y="685800"/>
            <a:ext cx="3374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9a784b1ff7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9a784b1ff7_0_12:notes"/>
          <p:cNvSpPr/>
          <p:nvPr>
            <p:ph idx="2" type="sldImg"/>
          </p:nvPr>
        </p:nvSpPr>
        <p:spPr>
          <a:xfrm>
            <a:off x="1741896" y="685800"/>
            <a:ext cx="3374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9a784b1ff7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959aca4765_0_0:notes"/>
          <p:cNvSpPr/>
          <p:nvPr>
            <p:ph idx="2" type="sldImg"/>
          </p:nvPr>
        </p:nvSpPr>
        <p:spPr>
          <a:xfrm>
            <a:off x="1741896" y="685800"/>
            <a:ext cx="3374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959aca476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9b25e0d5a2_0_126:notes"/>
          <p:cNvSpPr/>
          <p:nvPr>
            <p:ph idx="2" type="sldImg"/>
          </p:nvPr>
        </p:nvSpPr>
        <p:spPr>
          <a:xfrm>
            <a:off x="1741912" y="685800"/>
            <a:ext cx="3375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9b25e0d5a2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9b25e0d5a2_0_142:notes"/>
          <p:cNvSpPr/>
          <p:nvPr>
            <p:ph idx="2" type="sldImg"/>
          </p:nvPr>
        </p:nvSpPr>
        <p:spPr>
          <a:xfrm>
            <a:off x="1741912" y="685800"/>
            <a:ext cx="3375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9b25e0d5a2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586401" y="2530176"/>
            <a:ext cx="16029300" cy="6975000"/>
          </a:xfrm>
          <a:prstGeom prst="rect">
            <a:avLst/>
          </a:prstGeom>
        </p:spPr>
        <p:txBody>
          <a:bodyPr anchorCtr="0" anchor="b" bIns="218225" lIns="218225" spcFirstLastPara="1" rIns="218225" wrap="square" tIns="2182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400"/>
              <a:buNone/>
              <a:defRPr sz="1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400"/>
              <a:buNone/>
              <a:defRPr sz="1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400"/>
              <a:buNone/>
              <a:defRPr sz="1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400"/>
              <a:buNone/>
              <a:defRPr sz="1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400"/>
              <a:buNone/>
              <a:defRPr sz="1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400"/>
              <a:buNone/>
              <a:defRPr sz="1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400"/>
              <a:buNone/>
              <a:defRPr sz="1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400"/>
              <a:buNone/>
              <a:defRPr sz="1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400"/>
              <a:buNone/>
              <a:defRPr sz="124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586386" y="9630777"/>
            <a:ext cx="16029300" cy="2693400"/>
          </a:xfrm>
          <a:prstGeom prst="rect">
            <a:avLst/>
          </a:prstGeom>
        </p:spPr>
        <p:txBody>
          <a:bodyPr anchorCtr="0" anchor="t" bIns="218225" lIns="218225" spcFirstLastPara="1" rIns="218225" wrap="square" tIns="2182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  <a:defRPr sz="6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  <a:defRPr sz="6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  <a:defRPr sz="6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  <a:defRPr sz="6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  <a:defRPr sz="6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  <a:defRPr sz="6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  <a:defRPr sz="6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  <a:defRPr sz="6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  <a:defRPr sz="67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15938811" y="15846302"/>
            <a:ext cx="1032300" cy="1337400"/>
          </a:xfrm>
          <a:prstGeom prst="rect">
            <a:avLst/>
          </a:prstGeom>
        </p:spPr>
        <p:txBody>
          <a:bodyPr anchorCtr="0" anchor="ctr" bIns="218225" lIns="218225" spcFirstLastPara="1" rIns="218225" wrap="square" tIns="2182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586386" y="3758777"/>
            <a:ext cx="16029300" cy="6672300"/>
          </a:xfrm>
          <a:prstGeom prst="rect">
            <a:avLst/>
          </a:prstGeom>
        </p:spPr>
        <p:txBody>
          <a:bodyPr anchorCtr="0" anchor="b" bIns="218225" lIns="218225" spcFirstLastPara="1" rIns="218225" wrap="square" tIns="2182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600"/>
              <a:buNone/>
              <a:defRPr sz="286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600"/>
              <a:buNone/>
              <a:defRPr sz="28600"/>
            </a:lvl2pPr>
            <a:lvl3pPr lvl="2" algn="ctr">
              <a:spcBef>
                <a:spcPts val="0"/>
              </a:spcBef>
              <a:spcAft>
                <a:spcPts val="0"/>
              </a:spcAft>
              <a:buSzPts val="28600"/>
              <a:buNone/>
              <a:defRPr sz="28600"/>
            </a:lvl3pPr>
            <a:lvl4pPr lvl="3" algn="ctr">
              <a:spcBef>
                <a:spcPts val="0"/>
              </a:spcBef>
              <a:spcAft>
                <a:spcPts val="0"/>
              </a:spcAft>
              <a:buSzPts val="28600"/>
              <a:buNone/>
              <a:defRPr sz="28600"/>
            </a:lvl4pPr>
            <a:lvl5pPr lvl="4" algn="ctr">
              <a:spcBef>
                <a:spcPts val="0"/>
              </a:spcBef>
              <a:spcAft>
                <a:spcPts val="0"/>
              </a:spcAft>
              <a:buSzPts val="28600"/>
              <a:buNone/>
              <a:defRPr sz="28600"/>
            </a:lvl5pPr>
            <a:lvl6pPr lvl="5" algn="ctr">
              <a:spcBef>
                <a:spcPts val="0"/>
              </a:spcBef>
              <a:spcAft>
                <a:spcPts val="0"/>
              </a:spcAft>
              <a:buSzPts val="28600"/>
              <a:buNone/>
              <a:defRPr sz="28600"/>
            </a:lvl6pPr>
            <a:lvl7pPr lvl="6" algn="ctr">
              <a:spcBef>
                <a:spcPts val="0"/>
              </a:spcBef>
              <a:spcAft>
                <a:spcPts val="0"/>
              </a:spcAft>
              <a:buSzPts val="28600"/>
              <a:buNone/>
              <a:defRPr sz="28600"/>
            </a:lvl7pPr>
            <a:lvl8pPr lvl="7" algn="ctr">
              <a:spcBef>
                <a:spcPts val="0"/>
              </a:spcBef>
              <a:spcAft>
                <a:spcPts val="0"/>
              </a:spcAft>
              <a:buSzPts val="28600"/>
              <a:buNone/>
              <a:defRPr sz="28600"/>
            </a:lvl8pPr>
            <a:lvl9pPr lvl="8" algn="ctr">
              <a:spcBef>
                <a:spcPts val="0"/>
              </a:spcBef>
              <a:spcAft>
                <a:spcPts val="0"/>
              </a:spcAft>
              <a:buSzPts val="28600"/>
              <a:buNone/>
              <a:defRPr sz="286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586386" y="10711728"/>
            <a:ext cx="16029300" cy="4420200"/>
          </a:xfrm>
          <a:prstGeom prst="rect">
            <a:avLst/>
          </a:prstGeom>
        </p:spPr>
        <p:txBody>
          <a:bodyPr anchorCtr="0" anchor="t" bIns="218225" lIns="218225" spcFirstLastPara="1" rIns="218225" wrap="square" tIns="218225">
            <a:normAutofit/>
          </a:bodyPr>
          <a:lstStyle>
            <a:lvl1pPr indent="-501650" lvl="0" marL="457200" algn="ctr">
              <a:spcBef>
                <a:spcPts val="0"/>
              </a:spcBef>
              <a:spcAft>
                <a:spcPts val="0"/>
              </a:spcAft>
              <a:buSzPts val="4300"/>
              <a:buChar char="●"/>
              <a:defRPr/>
            </a:lvl1pPr>
            <a:lvl2pPr indent="-438150" lvl="1" marL="914400" algn="ctr">
              <a:spcBef>
                <a:spcPts val="0"/>
              </a:spcBef>
              <a:spcAft>
                <a:spcPts val="0"/>
              </a:spcAft>
              <a:buSzPts val="3300"/>
              <a:buChar char="○"/>
              <a:defRPr/>
            </a:lvl2pPr>
            <a:lvl3pPr indent="-438150" lvl="2" marL="1371600" algn="ctr">
              <a:spcBef>
                <a:spcPts val="0"/>
              </a:spcBef>
              <a:spcAft>
                <a:spcPts val="0"/>
              </a:spcAft>
              <a:buSzPts val="3300"/>
              <a:buChar char="■"/>
              <a:defRPr/>
            </a:lvl3pPr>
            <a:lvl4pPr indent="-438150" lvl="3" marL="1828800" algn="ctr">
              <a:spcBef>
                <a:spcPts val="0"/>
              </a:spcBef>
              <a:spcAft>
                <a:spcPts val="0"/>
              </a:spcAft>
              <a:buSzPts val="3300"/>
              <a:buChar char="●"/>
              <a:defRPr/>
            </a:lvl4pPr>
            <a:lvl5pPr indent="-438150" lvl="4" marL="2286000" algn="ctr">
              <a:spcBef>
                <a:spcPts val="0"/>
              </a:spcBef>
              <a:spcAft>
                <a:spcPts val="0"/>
              </a:spcAft>
              <a:buSzPts val="3300"/>
              <a:buChar char="○"/>
              <a:defRPr/>
            </a:lvl5pPr>
            <a:lvl6pPr indent="-438150" lvl="5" marL="2743200" algn="ctr">
              <a:spcBef>
                <a:spcPts val="0"/>
              </a:spcBef>
              <a:spcAft>
                <a:spcPts val="0"/>
              </a:spcAft>
              <a:buSzPts val="3300"/>
              <a:buChar char="■"/>
              <a:defRPr/>
            </a:lvl6pPr>
            <a:lvl7pPr indent="-438150" lvl="6" marL="3200400" algn="ctr">
              <a:spcBef>
                <a:spcPts val="0"/>
              </a:spcBef>
              <a:spcAft>
                <a:spcPts val="0"/>
              </a:spcAft>
              <a:buSzPts val="3300"/>
              <a:buChar char="●"/>
              <a:defRPr/>
            </a:lvl7pPr>
            <a:lvl8pPr indent="-438150" lvl="7" marL="3657600" algn="ctr">
              <a:spcBef>
                <a:spcPts val="0"/>
              </a:spcBef>
              <a:spcAft>
                <a:spcPts val="0"/>
              </a:spcAft>
              <a:buSzPts val="3300"/>
              <a:buChar char="○"/>
              <a:defRPr/>
            </a:lvl8pPr>
            <a:lvl9pPr indent="-438150" lvl="8" marL="4114800" algn="ctr">
              <a:spcBef>
                <a:spcPts val="0"/>
              </a:spcBef>
              <a:spcAft>
                <a:spcPts val="0"/>
              </a:spcAft>
              <a:buSzPts val="33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15938811" y="15846302"/>
            <a:ext cx="1032300" cy="1337400"/>
          </a:xfrm>
          <a:prstGeom prst="rect">
            <a:avLst/>
          </a:prstGeom>
        </p:spPr>
        <p:txBody>
          <a:bodyPr anchorCtr="0" anchor="ctr" bIns="218225" lIns="218225" spcFirstLastPara="1" rIns="218225" wrap="square" tIns="2182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15938811" y="15846302"/>
            <a:ext cx="1032300" cy="1337400"/>
          </a:xfrm>
          <a:prstGeom prst="rect">
            <a:avLst/>
          </a:prstGeom>
        </p:spPr>
        <p:txBody>
          <a:bodyPr anchorCtr="0" anchor="ctr" bIns="218225" lIns="218225" spcFirstLastPara="1" rIns="218225" wrap="square" tIns="2182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 OPENING 1">
  <p:cSld name="TITLE_2">
    <p:bg>
      <p:bgPr>
        <a:solidFill>
          <a:srgbClr val="F3F3F3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2" y="-62186"/>
            <a:ext cx="17202300" cy="17602800"/>
          </a:xfrm>
          <a:prstGeom prst="rect">
            <a:avLst/>
          </a:prstGeom>
          <a:solidFill>
            <a:srgbClr val="434343">
              <a:alpha val="21570"/>
            </a:srgbClr>
          </a:solidFill>
          <a:ln>
            <a:noFill/>
          </a:ln>
        </p:spPr>
        <p:txBody>
          <a:bodyPr anchorCtr="0" anchor="ctr" bIns="218225" lIns="218225" spcFirstLastPara="1" rIns="218225" wrap="square" tIns="218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2429939" y="12083390"/>
            <a:ext cx="52872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218225" lIns="218225" spcFirstLastPara="1" rIns="218225" wrap="square" tIns="2182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solidFill>
                  <a:srgbClr val="F3F3F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 sz="4300">
                <a:solidFill>
                  <a:srgbClr val="F3F3F3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 sz="4300">
                <a:solidFill>
                  <a:srgbClr val="F3F3F3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 sz="4300">
                <a:solidFill>
                  <a:srgbClr val="F3F3F3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 sz="4300">
                <a:solidFill>
                  <a:srgbClr val="F3F3F3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 sz="4300">
                <a:solidFill>
                  <a:srgbClr val="F3F3F3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 sz="4300">
                <a:solidFill>
                  <a:srgbClr val="F3F3F3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 sz="4300">
                <a:solidFill>
                  <a:srgbClr val="F3F3F3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3800"/>
              </a:spcBef>
              <a:spcAft>
                <a:spcPts val="3800"/>
              </a:spcAft>
              <a:buSzPts val="2900"/>
              <a:buNone/>
              <a:defRPr sz="43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57" name="Google Shape;57;p14"/>
          <p:cNvSpPr txBox="1"/>
          <p:nvPr>
            <p:ph type="ctrTitle"/>
          </p:nvPr>
        </p:nvSpPr>
        <p:spPr>
          <a:xfrm>
            <a:off x="2429939" y="5251668"/>
            <a:ext cx="7181700" cy="6975000"/>
          </a:xfrm>
          <a:prstGeom prst="rect">
            <a:avLst/>
          </a:prstGeom>
          <a:noFill/>
          <a:ln>
            <a:noFill/>
          </a:ln>
        </p:spPr>
        <p:txBody>
          <a:bodyPr anchorCtr="0" anchor="b" bIns="218225" lIns="218225" spcFirstLastPara="1" rIns="218225" wrap="square" tIns="2182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300"/>
              <a:buFont typeface="Oswald"/>
              <a:buNone/>
              <a:defRPr sz="143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300"/>
              <a:buFont typeface="Oswald"/>
              <a:buNone/>
              <a:defRPr sz="143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300"/>
              <a:buFont typeface="Oswald"/>
              <a:buNone/>
              <a:defRPr sz="143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300"/>
              <a:buFont typeface="Oswald"/>
              <a:buNone/>
              <a:defRPr sz="143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300"/>
              <a:buFont typeface="Oswald"/>
              <a:buNone/>
              <a:defRPr sz="143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300"/>
              <a:buFont typeface="Oswald"/>
              <a:buNone/>
              <a:defRPr sz="143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300"/>
              <a:buFont typeface="Oswald"/>
              <a:buNone/>
              <a:defRPr sz="143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300"/>
              <a:buFont typeface="Oswald"/>
              <a:buNone/>
              <a:defRPr sz="143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300"/>
              <a:buFont typeface="Oswald"/>
              <a:buNone/>
              <a:defRPr sz="143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">
  <p:cSld name="TITLE_1">
    <p:bg>
      <p:bgPr>
        <a:solidFill>
          <a:srgbClr val="F3F3F3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/>
          <p:nvPr/>
        </p:nvSpPr>
        <p:spPr>
          <a:xfrm flipH="1">
            <a:off x="-246" y="-42222"/>
            <a:ext cx="17202300" cy="17648700"/>
          </a:xfrm>
          <a:prstGeom prst="rect">
            <a:avLst/>
          </a:prstGeom>
          <a:solidFill>
            <a:srgbClr val="434343">
              <a:alpha val="21570"/>
            </a:srgbClr>
          </a:solidFill>
          <a:ln>
            <a:noFill/>
          </a:ln>
        </p:spPr>
        <p:txBody>
          <a:bodyPr anchorCtr="0" anchor="ctr" bIns="218225" lIns="218225" spcFirstLastPara="1" rIns="218225" wrap="square" tIns="218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5"/>
          <p:cNvSpPr/>
          <p:nvPr/>
        </p:nvSpPr>
        <p:spPr>
          <a:xfrm flipH="1" rot="5400000">
            <a:off x="3473661" y="7684920"/>
            <a:ext cx="17648700" cy="21942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anchorCtr="0" anchor="ctr" bIns="218225" lIns="218225" spcFirstLastPara="1" rIns="218225" wrap="square" tIns="218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5"/>
          <p:cNvSpPr/>
          <p:nvPr/>
        </p:nvSpPr>
        <p:spPr>
          <a:xfrm>
            <a:off x="3190075" y="7328059"/>
            <a:ext cx="740400" cy="1337400"/>
          </a:xfrm>
          <a:prstGeom prst="rect">
            <a:avLst/>
          </a:prstGeom>
          <a:solidFill>
            <a:srgbClr val="E6B695"/>
          </a:solidFill>
          <a:ln>
            <a:noFill/>
          </a:ln>
        </p:spPr>
        <p:txBody>
          <a:bodyPr anchorCtr="0" anchor="ctr" bIns="218225" lIns="218225" spcFirstLastPara="1" rIns="218225" wrap="square" tIns="218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5"/>
          <p:cNvSpPr txBox="1"/>
          <p:nvPr>
            <p:ph type="ctrTitle"/>
          </p:nvPr>
        </p:nvSpPr>
        <p:spPr>
          <a:xfrm>
            <a:off x="3930569" y="7236659"/>
            <a:ext cx="34392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218225" lIns="218225" spcFirstLastPara="1" rIns="218225" wrap="square" tIns="2182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700"/>
              <a:buNone/>
              <a:defRPr sz="5700">
                <a:solidFill>
                  <a:srgbClr val="F3F3F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700"/>
              <a:buNone/>
              <a:defRPr sz="5700">
                <a:solidFill>
                  <a:srgbClr val="F3F3F3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700"/>
              <a:buNone/>
              <a:defRPr sz="5700">
                <a:solidFill>
                  <a:srgbClr val="F3F3F3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700"/>
              <a:buNone/>
              <a:defRPr sz="5700">
                <a:solidFill>
                  <a:srgbClr val="F3F3F3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700"/>
              <a:buNone/>
              <a:defRPr sz="5700">
                <a:solidFill>
                  <a:srgbClr val="F3F3F3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700"/>
              <a:buNone/>
              <a:defRPr sz="5700">
                <a:solidFill>
                  <a:srgbClr val="F3F3F3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700"/>
              <a:buNone/>
              <a:defRPr sz="5700">
                <a:solidFill>
                  <a:srgbClr val="F3F3F3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700"/>
              <a:buNone/>
              <a:defRPr sz="5700">
                <a:solidFill>
                  <a:srgbClr val="F3F3F3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700"/>
              <a:buNone/>
              <a:defRPr sz="57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2" type="title"/>
          </p:nvPr>
        </p:nvSpPr>
        <p:spPr>
          <a:xfrm>
            <a:off x="1515806" y="5422187"/>
            <a:ext cx="2112900" cy="3061500"/>
          </a:xfrm>
          <a:prstGeom prst="rect">
            <a:avLst/>
          </a:prstGeom>
          <a:noFill/>
          <a:ln>
            <a:noFill/>
          </a:ln>
        </p:spPr>
        <p:txBody>
          <a:bodyPr anchorCtr="0" anchor="b" bIns="218225" lIns="218225" spcFirstLastPara="1" rIns="218225" wrap="square" tIns="2182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8600"/>
              <a:buNone/>
              <a:defRPr sz="8600">
                <a:solidFill>
                  <a:srgbClr val="F3F3F3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500"/>
              <a:buFont typeface="Fira Sans Extra Condensed Medium"/>
              <a:buNone/>
              <a:defRPr sz="115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500"/>
              <a:buFont typeface="Fira Sans Extra Condensed Medium"/>
              <a:buNone/>
              <a:defRPr sz="115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500"/>
              <a:buFont typeface="Fira Sans Extra Condensed Medium"/>
              <a:buNone/>
              <a:defRPr sz="115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500"/>
              <a:buFont typeface="Fira Sans Extra Condensed Medium"/>
              <a:buNone/>
              <a:defRPr sz="115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500"/>
              <a:buFont typeface="Fira Sans Extra Condensed Medium"/>
              <a:buNone/>
              <a:defRPr sz="115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500"/>
              <a:buFont typeface="Fira Sans Extra Condensed Medium"/>
              <a:buNone/>
              <a:defRPr sz="115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500"/>
              <a:buFont typeface="Fira Sans Extra Condensed Medium"/>
              <a:buNone/>
              <a:defRPr sz="115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500"/>
              <a:buFont typeface="Fira Sans Extra Condensed Medium"/>
              <a:buNone/>
              <a:defRPr sz="115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64" name="Google Shape;64;p15"/>
          <p:cNvSpPr/>
          <p:nvPr/>
        </p:nvSpPr>
        <p:spPr>
          <a:xfrm>
            <a:off x="3190075" y="9945567"/>
            <a:ext cx="740400" cy="1337400"/>
          </a:xfrm>
          <a:prstGeom prst="rect">
            <a:avLst/>
          </a:prstGeom>
          <a:solidFill>
            <a:srgbClr val="E6B695"/>
          </a:solidFill>
          <a:ln>
            <a:noFill/>
          </a:ln>
        </p:spPr>
        <p:txBody>
          <a:bodyPr anchorCtr="0" anchor="ctr" bIns="218225" lIns="218225" spcFirstLastPara="1" rIns="218225" wrap="square" tIns="218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5"/>
          <p:cNvSpPr txBox="1"/>
          <p:nvPr>
            <p:ph idx="3" type="ctrTitle"/>
          </p:nvPr>
        </p:nvSpPr>
        <p:spPr>
          <a:xfrm>
            <a:off x="3945843" y="9472127"/>
            <a:ext cx="34392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218225" lIns="218225" spcFirstLastPara="1" rIns="218225" wrap="square" tIns="2182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700"/>
              <a:buNone/>
              <a:defRPr sz="5700">
                <a:solidFill>
                  <a:srgbClr val="F3F3F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700"/>
              <a:buNone/>
              <a:defRPr sz="5700">
                <a:solidFill>
                  <a:srgbClr val="F3F3F3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700"/>
              <a:buNone/>
              <a:defRPr sz="5700">
                <a:solidFill>
                  <a:srgbClr val="F3F3F3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700"/>
              <a:buNone/>
              <a:defRPr sz="5700">
                <a:solidFill>
                  <a:srgbClr val="F3F3F3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700"/>
              <a:buNone/>
              <a:defRPr sz="5700">
                <a:solidFill>
                  <a:srgbClr val="F3F3F3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700"/>
              <a:buNone/>
              <a:defRPr sz="5700">
                <a:solidFill>
                  <a:srgbClr val="F3F3F3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700"/>
              <a:buNone/>
              <a:defRPr sz="5700">
                <a:solidFill>
                  <a:srgbClr val="F3F3F3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700"/>
              <a:buNone/>
              <a:defRPr sz="5700">
                <a:solidFill>
                  <a:srgbClr val="F3F3F3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700"/>
              <a:buNone/>
              <a:defRPr sz="57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4" type="title"/>
          </p:nvPr>
        </p:nvSpPr>
        <p:spPr>
          <a:xfrm>
            <a:off x="1515806" y="8039696"/>
            <a:ext cx="2112900" cy="3061500"/>
          </a:xfrm>
          <a:prstGeom prst="rect">
            <a:avLst/>
          </a:prstGeom>
          <a:noFill/>
          <a:ln>
            <a:noFill/>
          </a:ln>
        </p:spPr>
        <p:txBody>
          <a:bodyPr anchorCtr="0" anchor="b" bIns="218225" lIns="218225" spcFirstLastPara="1" rIns="218225" wrap="square" tIns="2182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8600"/>
              <a:buNone/>
              <a:defRPr sz="8600">
                <a:solidFill>
                  <a:srgbClr val="F3F3F3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500"/>
              <a:buFont typeface="Fira Sans Extra Condensed Medium"/>
              <a:buNone/>
              <a:defRPr sz="115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500"/>
              <a:buFont typeface="Fira Sans Extra Condensed Medium"/>
              <a:buNone/>
              <a:defRPr sz="115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500"/>
              <a:buFont typeface="Fira Sans Extra Condensed Medium"/>
              <a:buNone/>
              <a:defRPr sz="115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500"/>
              <a:buFont typeface="Fira Sans Extra Condensed Medium"/>
              <a:buNone/>
              <a:defRPr sz="115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500"/>
              <a:buFont typeface="Fira Sans Extra Condensed Medium"/>
              <a:buNone/>
              <a:defRPr sz="115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500"/>
              <a:buFont typeface="Fira Sans Extra Condensed Medium"/>
              <a:buNone/>
              <a:defRPr sz="115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500"/>
              <a:buFont typeface="Fira Sans Extra Condensed Medium"/>
              <a:buNone/>
              <a:defRPr sz="115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500"/>
              <a:buFont typeface="Fira Sans Extra Condensed Medium"/>
              <a:buNone/>
              <a:defRPr sz="115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67" name="Google Shape;67;p15"/>
          <p:cNvSpPr/>
          <p:nvPr/>
        </p:nvSpPr>
        <p:spPr>
          <a:xfrm>
            <a:off x="8821268" y="7328059"/>
            <a:ext cx="740400" cy="1337400"/>
          </a:xfrm>
          <a:prstGeom prst="rect">
            <a:avLst/>
          </a:prstGeom>
          <a:solidFill>
            <a:srgbClr val="E6B695"/>
          </a:solidFill>
          <a:ln>
            <a:noFill/>
          </a:ln>
        </p:spPr>
        <p:txBody>
          <a:bodyPr anchorCtr="0" anchor="ctr" bIns="218225" lIns="218225" spcFirstLastPara="1" rIns="218225" wrap="square" tIns="218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5"/>
          <p:cNvSpPr txBox="1"/>
          <p:nvPr>
            <p:ph idx="5" type="ctrTitle"/>
          </p:nvPr>
        </p:nvSpPr>
        <p:spPr>
          <a:xfrm>
            <a:off x="9561762" y="7236659"/>
            <a:ext cx="34392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218225" lIns="218225" spcFirstLastPara="1" rIns="218225" wrap="square" tIns="2182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700"/>
              <a:buNone/>
              <a:defRPr sz="5700">
                <a:solidFill>
                  <a:srgbClr val="F3F3F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700"/>
              <a:buNone/>
              <a:defRPr sz="5700">
                <a:solidFill>
                  <a:srgbClr val="F3F3F3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700"/>
              <a:buNone/>
              <a:defRPr sz="5700">
                <a:solidFill>
                  <a:srgbClr val="F3F3F3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700"/>
              <a:buNone/>
              <a:defRPr sz="5700">
                <a:solidFill>
                  <a:srgbClr val="F3F3F3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700"/>
              <a:buNone/>
              <a:defRPr sz="5700">
                <a:solidFill>
                  <a:srgbClr val="F3F3F3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700"/>
              <a:buNone/>
              <a:defRPr sz="5700">
                <a:solidFill>
                  <a:srgbClr val="F3F3F3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700"/>
              <a:buNone/>
              <a:defRPr sz="5700">
                <a:solidFill>
                  <a:srgbClr val="F3F3F3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700"/>
              <a:buNone/>
              <a:defRPr sz="5700">
                <a:solidFill>
                  <a:srgbClr val="F3F3F3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700"/>
              <a:buNone/>
              <a:defRPr sz="57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69" name="Google Shape;69;p15"/>
          <p:cNvSpPr txBox="1"/>
          <p:nvPr>
            <p:ph idx="6" type="title"/>
          </p:nvPr>
        </p:nvSpPr>
        <p:spPr>
          <a:xfrm>
            <a:off x="7146999" y="5422187"/>
            <a:ext cx="2112900" cy="3061500"/>
          </a:xfrm>
          <a:prstGeom prst="rect">
            <a:avLst/>
          </a:prstGeom>
          <a:noFill/>
          <a:ln>
            <a:noFill/>
          </a:ln>
        </p:spPr>
        <p:txBody>
          <a:bodyPr anchorCtr="0" anchor="b" bIns="218225" lIns="218225" spcFirstLastPara="1" rIns="218225" wrap="square" tIns="2182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600"/>
              <a:buNone/>
              <a:defRPr sz="8600">
                <a:solidFill>
                  <a:srgbClr val="FFFFFF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Font typeface="Fira Sans Extra Condensed Medium"/>
              <a:buNone/>
              <a:defRPr sz="115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Font typeface="Fira Sans Extra Condensed Medium"/>
              <a:buNone/>
              <a:defRPr sz="115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Font typeface="Fira Sans Extra Condensed Medium"/>
              <a:buNone/>
              <a:defRPr sz="115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Font typeface="Fira Sans Extra Condensed Medium"/>
              <a:buNone/>
              <a:defRPr sz="115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Font typeface="Fira Sans Extra Condensed Medium"/>
              <a:buNone/>
              <a:defRPr sz="115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Font typeface="Fira Sans Extra Condensed Medium"/>
              <a:buNone/>
              <a:defRPr sz="115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Font typeface="Fira Sans Extra Condensed Medium"/>
              <a:buNone/>
              <a:defRPr sz="115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Font typeface="Fira Sans Extra Condensed Medium"/>
              <a:buNone/>
              <a:defRPr sz="115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70" name="Google Shape;70;p15"/>
          <p:cNvSpPr/>
          <p:nvPr/>
        </p:nvSpPr>
        <p:spPr>
          <a:xfrm>
            <a:off x="8821268" y="9945567"/>
            <a:ext cx="740400" cy="1337400"/>
          </a:xfrm>
          <a:prstGeom prst="rect">
            <a:avLst/>
          </a:prstGeom>
          <a:solidFill>
            <a:srgbClr val="E6B695"/>
          </a:solidFill>
          <a:ln>
            <a:noFill/>
          </a:ln>
        </p:spPr>
        <p:txBody>
          <a:bodyPr anchorCtr="0" anchor="ctr" bIns="218225" lIns="218225" spcFirstLastPara="1" rIns="218225" wrap="square" tIns="218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5"/>
          <p:cNvSpPr txBox="1"/>
          <p:nvPr>
            <p:ph idx="7" type="ctrTitle"/>
          </p:nvPr>
        </p:nvSpPr>
        <p:spPr>
          <a:xfrm>
            <a:off x="9577036" y="9472127"/>
            <a:ext cx="34392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218225" lIns="218225" spcFirstLastPara="1" rIns="218225" wrap="square" tIns="2182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700"/>
              <a:buNone/>
              <a:defRPr sz="5700">
                <a:solidFill>
                  <a:srgbClr val="F3F3F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700"/>
              <a:buNone/>
              <a:defRPr sz="5700">
                <a:solidFill>
                  <a:srgbClr val="F3F3F3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700"/>
              <a:buNone/>
              <a:defRPr sz="5700">
                <a:solidFill>
                  <a:srgbClr val="F3F3F3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700"/>
              <a:buNone/>
              <a:defRPr sz="5700">
                <a:solidFill>
                  <a:srgbClr val="F3F3F3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700"/>
              <a:buNone/>
              <a:defRPr sz="5700">
                <a:solidFill>
                  <a:srgbClr val="F3F3F3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700"/>
              <a:buNone/>
              <a:defRPr sz="5700">
                <a:solidFill>
                  <a:srgbClr val="F3F3F3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700"/>
              <a:buNone/>
              <a:defRPr sz="5700">
                <a:solidFill>
                  <a:srgbClr val="F3F3F3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700"/>
              <a:buNone/>
              <a:defRPr sz="5700">
                <a:solidFill>
                  <a:srgbClr val="F3F3F3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700"/>
              <a:buNone/>
              <a:defRPr sz="57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72" name="Google Shape;72;p15"/>
          <p:cNvSpPr txBox="1"/>
          <p:nvPr>
            <p:ph idx="8" type="title"/>
          </p:nvPr>
        </p:nvSpPr>
        <p:spPr>
          <a:xfrm>
            <a:off x="7146999" y="8039696"/>
            <a:ext cx="2112900" cy="3061500"/>
          </a:xfrm>
          <a:prstGeom prst="rect">
            <a:avLst/>
          </a:prstGeom>
          <a:noFill/>
          <a:ln>
            <a:noFill/>
          </a:ln>
        </p:spPr>
        <p:txBody>
          <a:bodyPr anchorCtr="0" anchor="b" bIns="218225" lIns="218225" spcFirstLastPara="1" rIns="218225" wrap="square" tIns="2182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600"/>
              <a:buNone/>
              <a:defRPr sz="8600">
                <a:solidFill>
                  <a:srgbClr val="FFFFFF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Font typeface="Fira Sans Extra Condensed Medium"/>
              <a:buNone/>
              <a:defRPr sz="115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Font typeface="Fira Sans Extra Condensed Medium"/>
              <a:buNone/>
              <a:defRPr sz="115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Font typeface="Fira Sans Extra Condensed Medium"/>
              <a:buNone/>
              <a:defRPr sz="115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Font typeface="Fira Sans Extra Condensed Medium"/>
              <a:buNone/>
              <a:defRPr sz="115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Font typeface="Fira Sans Extra Condensed Medium"/>
              <a:buNone/>
              <a:defRPr sz="115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Font typeface="Fira Sans Extra Condensed Medium"/>
              <a:buNone/>
              <a:defRPr sz="115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Font typeface="Fira Sans Extra Condensed Medium"/>
              <a:buNone/>
              <a:defRPr sz="115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Font typeface="Fira Sans Extra Condensed Medium"/>
              <a:buNone/>
              <a:defRPr sz="115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">
  <p:cSld name="TITLE_1_1">
    <p:bg>
      <p:bgPr>
        <a:solidFill>
          <a:srgbClr val="F3F3F3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idx="1" type="subTitle"/>
          </p:nvPr>
        </p:nvSpPr>
        <p:spPr>
          <a:xfrm flipH="1">
            <a:off x="4538481" y="4751121"/>
            <a:ext cx="8125200" cy="4656900"/>
          </a:xfrm>
          <a:prstGeom prst="rect">
            <a:avLst/>
          </a:prstGeom>
          <a:noFill/>
          <a:ln>
            <a:noFill/>
          </a:ln>
        </p:spPr>
        <p:txBody>
          <a:bodyPr anchorCtr="0" anchor="b" bIns="218225" lIns="218225" spcFirstLastPara="1" rIns="218225" wrap="square" tIns="2182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3300">
                <a:solidFill>
                  <a:srgbClr val="46626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 sz="3300">
                <a:solidFill>
                  <a:srgbClr val="466269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 sz="3300">
                <a:solidFill>
                  <a:srgbClr val="466269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 sz="3300">
                <a:solidFill>
                  <a:srgbClr val="466269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 sz="3300">
                <a:solidFill>
                  <a:srgbClr val="466269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 sz="3300">
                <a:solidFill>
                  <a:srgbClr val="466269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 sz="3300">
                <a:solidFill>
                  <a:srgbClr val="466269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 sz="3300">
                <a:solidFill>
                  <a:srgbClr val="466269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3800"/>
              </a:spcBef>
              <a:spcAft>
                <a:spcPts val="3800"/>
              </a:spcAft>
              <a:buSzPts val="2900"/>
              <a:buNone/>
              <a:defRPr sz="33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75" name="Google Shape;75;p16"/>
          <p:cNvSpPr/>
          <p:nvPr/>
        </p:nvSpPr>
        <p:spPr>
          <a:xfrm rot="-5400000">
            <a:off x="8123859" y="8401779"/>
            <a:ext cx="17648700" cy="6552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anchorCtr="0" anchor="ctr" bIns="218225" lIns="218225" spcFirstLastPara="1" rIns="218225" wrap="square" tIns="218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6"/>
          <p:cNvSpPr txBox="1"/>
          <p:nvPr>
            <p:ph idx="12" type="sldNum"/>
          </p:nvPr>
        </p:nvSpPr>
        <p:spPr>
          <a:xfrm>
            <a:off x="16447951" y="8070429"/>
            <a:ext cx="1032300" cy="13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18225" lIns="218225" spcFirstLastPara="1" rIns="218225" wrap="square" tIns="2182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" name="Google Shape;77;p16"/>
          <p:cNvSpPr txBox="1"/>
          <p:nvPr>
            <p:ph type="ctrTitle"/>
          </p:nvPr>
        </p:nvSpPr>
        <p:spPr>
          <a:xfrm rot="-5400000">
            <a:off x="5148323" y="8185783"/>
            <a:ext cx="21415500" cy="1086900"/>
          </a:xfrm>
          <a:prstGeom prst="rect">
            <a:avLst/>
          </a:prstGeom>
          <a:noFill/>
          <a:ln>
            <a:noFill/>
          </a:ln>
        </p:spPr>
        <p:txBody>
          <a:bodyPr anchorCtr="0" anchor="b" bIns="218225" lIns="218225" spcFirstLastPara="1" rIns="218225" wrap="square" tIns="2182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900"/>
              <a:buNone/>
              <a:defRPr sz="2900">
                <a:solidFill>
                  <a:srgbClr val="466269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300"/>
              <a:buNone/>
              <a:defRPr sz="4300">
                <a:solidFill>
                  <a:srgbClr val="434343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300"/>
              <a:buNone/>
              <a:defRPr sz="4300">
                <a:solidFill>
                  <a:srgbClr val="434343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300"/>
              <a:buNone/>
              <a:defRPr sz="4300">
                <a:solidFill>
                  <a:srgbClr val="434343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300"/>
              <a:buNone/>
              <a:defRPr sz="4300">
                <a:solidFill>
                  <a:srgbClr val="434343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300"/>
              <a:buNone/>
              <a:defRPr sz="4300">
                <a:solidFill>
                  <a:srgbClr val="434343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300"/>
              <a:buNone/>
              <a:defRPr sz="4300">
                <a:solidFill>
                  <a:srgbClr val="434343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300"/>
              <a:buNone/>
              <a:defRPr sz="4300">
                <a:solidFill>
                  <a:srgbClr val="434343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300"/>
              <a:buNone/>
              <a:defRPr sz="43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8091">
          <p15:clr>
            <a:srgbClr val="FA7B17"/>
          </p15:clr>
        </p15:guide>
        <p15:guide id="2" orient="horz" pos="4921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_1">
    <p:bg>
      <p:bgPr>
        <a:solidFill>
          <a:srgbClr val="F3F3F3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type="ctrTitle"/>
          </p:nvPr>
        </p:nvSpPr>
        <p:spPr>
          <a:xfrm>
            <a:off x="6663154" y="12166135"/>
            <a:ext cx="5409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218225" lIns="218225" spcFirstLastPara="1" rIns="218225" wrap="square" tIns="2182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300"/>
              <a:buNone/>
              <a:defRPr sz="3300">
                <a:solidFill>
                  <a:srgbClr val="466269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300"/>
              <a:buNone/>
              <a:defRPr sz="3300">
                <a:solidFill>
                  <a:srgbClr val="466269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300"/>
              <a:buNone/>
              <a:defRPr sz="3300">
                <a:solidFill>
                  <a:srgbClr val="466269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300"/>
              <a:buNone/>
              <a:defRPr sz="3300">
                <a:solidFill>
                  <a:srgbClr val="466269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300"/>
              <a:buNone/>
              <a:defRPr sz="3300">
                <a:solidFill>
                  <a:srgbClr val="466269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300"/>
              <a:buNone/>
              <a:defRPr sz="3300">
                <a:solidFill>
                  <a:srgbClr val="466269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300"/>
              <a:buNone/>
              <a:defRPr sz="3300">
                <a:solidFill>
                  <a:srgbClr val="466269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300"/>
              <a:buNone/>
              <a:defRPr sz="3300">
                <a:solidFill>
                  <a:srgbClr val="466269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300"/>
              <a:buNone/>
              <a:defRPr sz="33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" type="subTitle"/>
          </p:nvPr>
        </p:nvSpPr>
        <p:spPr>
          <a:xfrm>
            <a:off x="4733131" y="10905592"/>
            <a:ext cx="77358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218225" lIns="218225" spcFirstLastPara="1" rIns="218225" wrap="square" tIns="2182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3300">
                <a:solidFill>
                  <a:srgbClr val="466269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 sz="3300">
                <a:solidFill>
                  <a:srgbClr val="466269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 sz="3300">
                <a:solidFill>
                  <a:srgbClr val="466269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 sz="3300">
                <a:solidFill>
                  <a:srgbClr val="466269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 sz="3300">
                <a:solidFill>
                  <a:srgbClr val="466269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 sz="3300">
                <a:solidFill>
                  <a:srgbClr val="466269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 sz="3300">
                <a:solidFill>
                  <a:srgbClr val="466269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 sz="3300">
                <a:solidFill>
                  <a:srgbClr val="466269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3800"/>
              </a:spcBef>
              <a:spcAft>
                <a:spcPts val="3800"/>
              </a:spcAft>
              <a:buSzPts val="2900"/>
              <a:buNone/>
              <a:defRPr sz="33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81" name="Google Shape;81;p17"/>
          <p:cNvSpPr/>
          <p:nvPr/>
        </p:nvSpPr>
        <p:spPr>
          <a:xfrm rot="-5400000">
            <a:off x="8123859" y="8401779"/>
            <a:ext cx="17648700" cy="6552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anchorCtr="0" anchor="ctr" bIns="218225" lIns="218225" spcFirstLastPara="1" rIns="218225" wrap="square" tIns="218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rgbClr val="4662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7"/>
          <p:cNvSpPr txBox="1"/>
          <p:nvPr>
            <p:ph idx="12" type="sldNum"/>
          </p:nvPr>
        </p:nvSpPr>
        <p:spPr>
          <a:xfrm>
            <a:off x="16447951" y="8070429"/>
            <a:ext cx="1032300" cy="13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18225" lIns="218225" spcFirstLastPara="1" rIns="218225" wrap="square" tIns="2182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3" name="Google Shape;83;p17"/>
          <p:cNvSpPr txBox="1"/>
          <p:nvPr>
            <p:ph idx="2" type="ctrTitle"/>
          </p:nvPr>
        </p:nvSpPr>
        <p:spPr>
          <a:xfrm rot="-5400000">
            <a:off x="5148323" y="8185783"/>
            <a:ext cx="21415500" cy="1086900"/>
          </a:xfrm>
          <a:prstGeom prst="rect">
            <a:avLst/>
          </a:prstGeom>
          <a:noFill/>
          <a:ln>
            <a:noFill/>
          </a:ln>
        </p:spPr>
        <p:txBody>
          <a:bodyPr anchorCtr="0" anchor="b" bIns="218225" lIns="218225" spcFirstLastPara="1" rIns="218225" wrap="square" tIns="2182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900"/>
              <a:buNone/>
              <a:defRPr sz="2900">
                <a:solidFill>
                  <a:srgbClr val="466269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UBTITLE ">
  <p:cSld name="TITLE_1_1_1_2">
    <p:bg>
      <p:bgPr>
        <a:solidFill>
          <a:srgbClr val="F3F3F3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>
            <p:ph type="ctrTitle"/>
          </p:nvPr>
        </p:nvSpPr>
        <p:spPr>
          <a:xfrm>
            <a:off x="9755504" y="6398203"/>
            <a:ext cx="50043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218225" lIns="218225" spcFirstLastPara="1" rIns="218225" wrap="square" tIns="2182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7200"/>
              <a:buNone/>
              <a:defRPr sz="7200">
                <a:solidFill>
                  <a:srgbClr val="466269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1" type="subTitle"/>
          </p:nvPr>
        </p:nvSpPr>
        <p:spPr>
          <a:xfrm>
            <a:off x="7492404" y="8628323"/>
            <a:ext cx="72669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218225" lIns="218225" spcFirstLastPara="1" rIns="218225" wrap="square" tIns="2182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3800"/>
              </a:spcBef>
              <a:spcAft>
                <a:spcPts val="3800"/>
              </a:spcAft>
              <a:buSzPts val="2900"/>
              <a:buNone/>
              <a:defRPr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87" name="Google Shape;87;p18"/>
          <p:cNvSpPr/>
          <p:nvPr/>
        </p:nvSpPr>
        <p:spPr>
          <a:xfrm rot="-5400000">
            <a:off x="8123859" y="8401779"/>
            <a:ext cx="17648700" cy="6552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anchorCtr="0" anchor="ctr" bIns="218225" lIns="218225" spcFirstLastPara="1" rIns="218225" wrap="square" tIns="218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8"/>
          <p:cNvSpPr txBox="1"/>
          <p:nvPr>
            <p:ph idx="12" type="sldNum"/>
          </p:nvPr>
        </p:nvSpPr>
        <p:spPr>
          <a:xfrm>
            <a:off x="16447951" y="8070429"/>
            <a:ext cx="1032300" cy="13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18225" lIns="218225" spcFirstLastPara="1" rIns="218225" wrap="square" tIns="2182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grpSp>
        <p:nvGrpSpPr>
          <p:cNvPr id="89" name="Google Shape;89;p18"/>
          <p:cNvGrpSpPr/>
          <p:nvPr/>
        </p:nvGrpSpPr>
        <p:grpSpPr>
          <a:xfrm>
            <a:off x="3833572" y="-94892"/>
            <a:ext cx="2670312" cy="17648372"/>
            <a:chOff x="2037725" y="-27925"/>
            <a:chExt cx="1419397" cy="5193600"/>
          </a:xfrm>
        </p:grpSpPr>
        <p:sp>
          <p:nvSpPr>
            <p:cNvPr id="90" name="Google Shape;90;p18"/>
            <p:cNvSpPr/>
            <p:nvPr/>
          </p:nvSpPr>
          <p:spPr>
            <a:xfrm rot="-5400000">
              <a:off x="24125" y="1985675"/>
              <a:ext cx="5193600" cy="1166400"/>
            </a:xfrm>
            <a:prstGeom prst="rect">
              <a:avLst/>
            </a:prstGeom>
            <a:solidFill>
              <a:srgbClr val="466269"/>
            </a:solidFill>
            <a:ln>
              <a:noFill/>
            </a:ln>
          </p:spPr>
          <p:txBody>
            <a:bodyPr anchorCtr="0" anchor="ctr" bIns="218225" lIns="218225" spcFirstLastPara="1" rIns="218225" wrap="square" tIns="218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8"/>
            <p:cNvSpPr/>
            <p:nvPr/>
          </p:nvSpPr>
          <p:spPr>
            <a:xfrm rot="5400000">
              <a:off x="3098722" y="2438200"/>
              <a:ext cx="449700" cy="267100"/>
            </a:xfrm>
            <a:prstGeom prst="flowChartExtract">
              <a:avLst/>
            </a:prstGeom>
            <a:solidFill>
              <a:srgbClr val="466269"/>
            </a:solidFill>
            <a:ln>
              <a:noFill/>
            </a:ln>
          </p:spPr>
          <p:txBody>
            <a:bodyPr anchorCtr="0" anchor="ctr" bIns="218225" lIns="218225" spcFirstLastPara="1" rIns="218225" wrap="square" tIns="218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2" name="Google Shape;92;p18"/>
          <p:cNvSpPr txBox="1"/>
          <p:nvPr>
            <p:ph idx="2" type="ctrTitle"/>
          </p:nvPr>
        </p:nvSpPr>
        <p:spPr>
          <a:xfrm rot="-5400000">
            <a:off x="5148323" y="8185783"/>
            <a:ext cx="21415500" cy="1086900"/>
          </a:xfrm>
          <a:prstGeom prst="rect">
            <a:avLst/>
          </a:prstGeom>
          <a:noFill/>
          <a:ln>
            <a:noFill/>
          </a:ln>
        </p:spPr>
        <p:txBody>
          <a:bodyPr anchorCtr="0" anchor="b" bIns="218225" lIns="218225" spcFirstLastPara="1" rIns="218225" wrap="square" tIns="2182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900"/>
              <a:buNone/>
              <a:defRPr sz="2900">
                <a:solidFill>
                  <a:srgbClr val="466269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">
  <p:cSld name="TITLE_1_1_1_2_1">
    <p:bg>
      <p:bgPr>
        <a:solidFill>
          <a:srgbClr val="F3F3F3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>
            <p:ph type="ctrTitle"/>
          </p:nvPr>
        </p:nvSpPr>
        <p:spPr>
          <a:xfrm>
            <a:off x="9300550" y="4087547"/>
            <a:ext cx="4941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218225" lIns="218225" spcFirstLastPara="1" rIns="218225" wrap="square" tIns="2182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800"/>
              <a:buNone/>
              <a:defRPr sz="3800">
                <a:solidFill>
                  <a:srgbClr val="46626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800"/>
              <a:buNone/>
              <a:defRPr sz="3800">
                <a:solidFill>
                  <a:srgbClr val="466269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800"/>
              <a:buNone/>
              <a:defRPr sz="3800">
                <a:solidFill>
                  <a:srgbClr val="466269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800"/>
              <a:buNone/>
              <a:defRPr sz="3800">
                <a:solidFill>
                  <a:srgbClr val="466269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800"/>
              <a:buNone/>
              <a:defRPr sz="3800">
                <a:solidFill>
                  <a:srgbClr val="466269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800"/>
              <a:buNone/>
              <a:defRPr sz="3800">
                <a:solidFill>
                  <a:srgbClr val="466269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800"/>
              <a:buNone/>
              <a:defRPr sz="3800">
                <a:solidFill>
                  <a:srgbClr val="466269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800"/>
              <a:buNone/>
              <a:defRPr sz="3800">
                <a:solidFill>
                  <a:srgbClr val="466269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800"/>
              <a:buNone/>
              <a:defRPr sz="38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95" name="Google Shape;95;p19"/>
          <p:cNvSpPr txBox="1"/>
          <p:nvPr>
            <p:ph idx="1" type="subTitle"/>
          </p:nvPr>
        </p:nvSpPr>
        <p:spPr>
          <a:xfrm>
            <a:off x="9300573" y="5590548"/>
            <a:ext cx="41940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218225" lIns="218225" spcFirstLastPara="1" rIns="218225" wrap="square" tIns="2182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3800"/>
              </a:spcBef>
              <a:spcAft>
                <a:spcPts val="3800"/>
              </a:spcAft>
              <a:buSzPts val="2900"/>
              <a:buNone/>
              <a:defRPr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96" name="Google Shape;96;p19"/>
          <p:cNvSpPr txBox="1"/>
          <p:nvPr>
            <p:ph idx="2" type="ctrTitle"/>
          </p:nvPr>
        </p:nvSpPr>
        <p:spPr>
          <a:xfrm>
            <a:off x="9300550" y="10835675"/>
            <a:ext cx="4941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218225" lIns="218225" spcFirstLastPara="1" rIns="218225" wrap="square" tIns="2182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800"/>
              <a:buNone/>
              <a:defRPr sz="3800">
                <a:solidFill>
                  <a:srgbClr val="46626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800"/>
              <a:buNone/>
              <a:defRPr sz="3800">
                <a:solidFill>
                  <a:srgbClr val="466269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800"/>
              <a:buNone/>
              <a:defRPr sz="3800">
                <a:solidFill>
                  <a:srgbClr val="466269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800"/>
              <a:buNone/>
              <a:defRPr sz="3800">
                <a:solidFill>
                  <a:srgbClr val="466269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800"/>
              <a:buNone/>
              <a:defRPr sz="3800">
                <a:solidFill>
                  <a:srgbClr val="466269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800"/>
              <a:buNone/>
              <a:defRPr sz="3800">
                <a:solidFill>
                  <a:srgbClr val="466269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800"/>
              <a:buNone/>
              <a:defRPr sz="3800">
                <a:solidFill>
                  <a:srgbClr val="466269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800"/>
              <a:buNone/>
              <a:defRPr sz="3800">
                <a:solidFill>
                  <a:srgbClr val="466269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800"/>
              <a:buNone/>
              <a:defRPr sz="38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97" name="Google Shape;97;p19"/>
          <p:cNvSpPr txBox="1"/>
          <p:nvPr>
            <p:ph idx="3" type="subTitle"/>
          </p:nvPr>
        </p:nvSpPr>
        <p:spPr>
          <a:xfrm>
            <a:off x="9300573" y="12338676"/>
            <a:ext cx="41940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218225" lIns="218225" spcFirstLastPara="1" rIns="218225" wrap="square" tIns="2182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3800"/>
              </a:spcBef>
              <a:spcAft>
                <a:spcPts val="3800"/>
              </a:spcAft>
              <a:buSzPts val="2900"/>
              <a:buNone/>
              <a:defRPr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98" name="Google Shape;98;p19"/>
          <p:cNvSpPr/>
          <p:nvPr/>
        </p:nvSpPr>
        <p:spPr>
          <a:xfrm rot="-5400000">
            <a:off x="8123859" y="8401779"/>
            <a:ext cx="17648700" cy="6552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anchorCtr="0" anchor="ctr" bIns="218225" lIns="218225" spcFirstLastPara="1" rIns="218225" wrap="square" tIns="218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9"/>
          <p:cNvSpPr txBox="1"/>
          <p:nvPr>
            <p:ph idx="12" type="sldNum"/>
          </p:nvPr>
        </p:nvSpPr>
        <p:spPr>
          <a:xfrm>
            <a:off x="16447951" y="8070429"/>
            <a:ext cx="1032300" cy="13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18225" lIns="218225" spcFirstLastPara="1" rIns="218225" wrap="square" tIns="2182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0" name="Google Shape;100;p19"/>
          <p:cNvSpPr txBox="1"/>
          <p:nvPr>
            <p:ph idx="4" type="ctrTitle"/>
          </p:nvPr>
        </p:nvSpPr>
        <p:spPr>
          <a:xfrm rot="-5400000">
            <a:off x="5148323" y="8185783"/>
            <a:ext cx="21415500" cy="1086900"/>
          </a:xfrm>
          <a:prstGeom prst="rect">
            <a:avLst/>
          </a:prstGeom>
          <a:noFill/>
          <a:ln>
            <a:noFill/>
          </a:ln>
        </p:spPr>
        <p:txBody>
          <a:bodyPr anchorCtr="0" anchor="b" bIns="218225" lIns="218225" spcFirstLastPara="1" rIns="218225" wrap="square" tIns="2182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900"/>
              <a:buNone/>
              <a:defRPr sz="2900">
                <a:solidFill>
                  <a:srgbClr val="466269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300"/>
              <a:buNone/>
              <a:defRPr sz="4300">
                <a:solidFill>
                  <a:srgbClr val="434343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300"/>
              <a:buNone/>
              <a:defRPr sz="4300">
                <a:solidFill>
                  <a:srgbClr val="434343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300"/>
              <a:buNone/>
              <a:defRPr sz="4300">
                <a:solidFill>
                  <a:srgbClr val="434343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300"/>
              <a:buNone/>
              <a:defRPr sz="4300">
                <a:solidFill>
                  <a:srgbClr val="434343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300"/>
              <a:buNone/>
              <a:defRPr sz="4300">
                <a:solidFill>
                  <a:srgbClr val="434343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300"/>
              <a:buNone/>
              <a:defRPr sz="4300">
                <a:solidFill>
                  <a:srgbClr val="434343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300"/>
              <a:buNone/>
              <a:defRPr sz="4300">
                <a:solidFill>
                  <a:srgbClr val="434343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300"/>
              <a:buNone/>
              <a:defRPr sz="43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01" name="Google Shape;101;p19"/>
          <p:cNvSpPr txBox="1"/>
          <p:nvPr>
            <p:ph idx="5" type="ctrTitle"/>
          </p:nvPr>
        </p:nvSpPr>
        <p:spPr>
          <a:xfrm>
            <a:off x="3260727" y="4087547"/>
            <a:ext cx="4941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218225" lIns="218225" spcFirstLastPara="1" rIns="218225" wrap="square" tIns="2182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800"/>
              <a:buNone/>
              <a:defRPr sz="3800">
                <a:solidFill>
                  <a:srgbClr val="46626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800"/>
              <a:buNone/>
              <a:defRPr sz="3800">
                <a:solidFill>
                  <a:srgbClr val="466269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800"/>
              <a:buNone/>
              <a:defRPr sz="3800">
                <a:solidFill>
                  <a:srgbClr val="466269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800"/>
              <a:buNone/>
              <a:defRPr sz="3800">
                <a:solidFill>
                  <a:srgbClr val="466269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800"/>
              <a:buNone/>
              <a:defRPr sz="3800">
                <a:solidFill>
                  <a:srgbClr val="466269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800"/>
              <a:buNone/>
              <a:defRPr sz="3800">
                <a:solidFill>
                  <a:srgbClr val="466269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800"/>
              <a:buNone/>
              <a:defRPr sz="3800">
                <a:solidFill>
                  <a:srgbClr val="466269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800"/>
              <a:buNone/>
              <a:defRPr sz="3800">
                <a:solidFill>
                  <a:srgbClr val="466269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800"/>
              <a:buNone/>
              <a:defRPr sz="38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102" name="Google Shape;102;p19"/>
          <p:cNvSpPr txBox="1"/>
          <p:nvPr>
            <p:ph idx="6" type="subTitle"/>
          </p:nvPr>
        </p:nvSpPr>
        <p:spPr>
          <a:xfrm>
            <a:off x="3260748" y="5590548"/>
            <a:ext cx="41940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218225" lIns="218225" spcFirstLastPara="1" rIns="218225" wrap="square" tIns="2182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3800"/>
              </a:spcBef>
              <a:spcAft>
                <a:spcPts val="3800"/>
              </a:spcAft>
              <a:buSzPts val="2900"/>
              <a:buNone/>
              <a:defRPr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103" name="Google Shape;103;p19"/>
          <p:cNvSpPr txBox="1"/>
          <p:nvPr>
            <p:ph idx="7" type="ctrTitle"/>
          </p:nvPr>
        </p:nvSpPr>
        <p:spPr>
          <a:xfrm>
            <a:off x="3260727" y="10835675"/>
            <a:ext cx="4941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218225" lIns="218225" spcFirstLastPara="1" rIns="218225" wrap="square" tIns="2182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800"/>
              <a:buNone/>
              <a:defRPr sz="3800">
                <a:solidFill>
                  <a:srgbClr val="46626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800"/>
              <a:buNone/>
              <a:defRPr sz="3800">
                <a:solidFill>
                  <a:srgbClr val="466269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800"/>
              <a:buNone/>
              <a:defRPr sz="3800">
                <a:solidFill>
                  <a:srgbClr val="466269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800"/>
              <a:buNone/>
              <a:defRPr sz="3800">
                <a:solidFill>
                  <a:srgbClr val="466269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800"/>
              <a:buNone/>
              <a:defRPr sz="3800">
                <a:solidFill>
                  <a:srgbClr val="466269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800"/>
              <a:buNone/>
              <a:defRPr sz="3800">
                <a:solidFill>
                  <a:srgbClr val="466269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800"/>
              <a:buNone/>
              <a:defRPr sz="3800">
                <a:solidFill>
                  <a:srgbClr val="466269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800"/>
              <a:buNone/>
              <a:defRPr sz="3800">
                <a:solidFill>
                  <a:srgbClr val="466269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800"/>
              <a:buNone/>
              <a:defRPr sz="38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104" name="Google Shape;104;p19"/>
          <p:cNvSpPr txBox="1"/>
          <p:nvPr>
            <p:ph idx="8" type="subTitle"/>
          </p:nvPr>
        </p:nvSpPr>
        <p:spPr>
          <a:xfrm>
            <a:off x="3260746" y="12338676"/>
            <a:ext cx="41940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218225" lIns="218225" spcFirstLastPara="1" rIns="218225" wrap="square" tIns="2182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3800"/>
              </a:spcBef>
              <a:spcAft>
                <a:spcPts val="3800"/>
              </a:spcAft>
              <a:buSzPts val="2900"/>
              <a:buNone/>
              <a:defRPr>
                <a:solidFill>
                  <a:srgbClr val="46626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SIGN ">
  <p:cSld name="TITLE_1_1_1_1_1_1_2">
    <p:bg>
      <p:bgPr>
        <a:solidFill>
          <a:srgbClr val="F3F3F3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/>
          <p:nvPr/>
        </p:nvSpPr>
        <p:spPr>
          <a:xfrm rot="-5400000">
            <a:off x="8123859" y="8401779"/>
            <a:ext cx="17648700" cy="6552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anchorCtr="0" anchor="ctr" bIns="218225" lIns="218225" spcFirstLastPara="1" rIns="218225" wrap="square" tIns="218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rgbClr val="4662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20"/>
          <p:cNvSpPr txBox="1"/>
          <p:nvPr>
            <p:ph idx="12" type="sldNum"/>
          </p:nvPr>
        </p:nvSpPr>
        <p:spPr>
          <a:xfrm>
            <a:off x="16447951" y="8070429"/>
            <a:ext cx="1032300" cy="13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18225" lIns="218225" spcFirstLastPara="1" rIns="218225" wrap="square" tIns="2182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8" name="Google Shape;108;p20"/>
          <p:cNvSpPr txBox="1"/>
          <p:nvPr>
            <p:ph type="ctrTitle"/>
          </p:nvPr>
        </p:nvSpPr>
        <p:spPr>
          <a:xfrm rot="-5400000">
            <a:off x="5148323" y="8185783"/>
            <a:ext cx="21415500" cy="1086900"/>
          </a:xfrm>
          <a:prstGeom prst="rect">
            <a:avLst/>
          </a:prstGeom>
          <a:noFill/>
          <a:ln>
            <a:noFill/>
          </a:ln>
        </p:spPr>
        <p:txBody>
          <a:bodyPr anchorCtr="0" anchor="b" bIns="218225" lIns="218225" spcFirstLastPara="1" rIns="218225" wrap="square" tIns="2182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900"/>
              <a:buNone/>
              <a:defRPr sz="2900">
                <a:solidFill>
                  <a:srgbClr val="466269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+ TEXT ">
  <p:cSld name="TITLE_1_1_1_1_1_2">
    <p:bg>
      <p:bgPr>
        <a:solidFill>
          <a:srgbClr val="F3F3F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/>
          <p:nvPr/>
        </p:nvSpPr>
        <p:spPr>
          <a:xfrm>
            <a:off x="0" y="0"/>
            <a:ext cx="16620900" cy="17478300"/>
          </a:xfrm>
          <a:prstGeom prst="rect">
            <a:avLst/>
          </a:prstGeom>
          <a:solidFill>
            <a:srgbClr val="434343">
              <a:alpha val="21570"/>
            </a:srgbClr>
          </a:solidFill>
          <a:ln>
            <a:noFill/>
          </a:ln>
        </p:spPr>
        <p:txBody>
          <a:bodyPr anchorCtr="0" anchor="ctr" bIns="218225" lIns="218225" spcFirstLastPara="1" rIns="218225" wrap="square" tIns="218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1"/>
          <p:cNvSpPr/>
          <p:nvPr/>
        </p:nvSpPr>
        <p:spPr>
          <a:xfrm rot="-5400000">
            <a:off x="2750903" y="4320888"/>
            <a:ext cx="11700300" cy="90768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anchorCtr="0" anchor="ctr" bIns="218225" lIns="218225" spcFirstLastPara="1" rIns="218225" wrap="square" tIns="218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rgbClr val="4C113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1"/>
          <p:cNvSpPr txBox="1"/>
          <p:nvPr>
            <p:ph idx="1" type="subTitle"/>
          </p:nvPr>
        </p:nvSpPr>
        <p:spPr>
          <a:xfrm>
            <a:off x="4494400" y="5659405"/>
            <a:ext cx="8213400" cy="10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218225" lIns="218225" spcFirstLastPara="1" rIns="218225" wrap="square" tIns="2182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900"/>
              <a:buNone/>
              <a:defRPr sz="2900">
                <a:solidFill>
                  <a:srgbClr val="F3F3F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900"/>
              <a:buNone/>
              <a:defRPr sz="2900">
                <a:solidFill>
                  <a:srgbClr val="F3F3F3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900"/>
              <a:buNone/>
              <a:defRPr sz="2900">
                <a:solidFill>
                  <a:srgbClr val="F3F3F3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900"/>
              <a:buNone/>
              <a:defRPr sz="2900">
                <a:solidFill>
                  <a:srgbClr val="F3F3F3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900"/>
              <a:buNone/>
              <a:defRPr sz="2900">
                <a:solidFill>
                  <a:srgbClr val="F3F3F3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900"/>
              <a:buNone/>
              <a:defRPr sz="2900">
                <a:solidFill>
                  <a:srgbClr val="F3F3F3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900"/>
              <a:buNone/>
              <a:defRPr sz="2900">
                <a:solidFill>
                  <a:srgbClr val="F3F3F3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900"/>
              <a:buNone/>
              <a:defRPr sz="2900">
                <a:solidFill>
                  <a:srgbClr val="F3F3F3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900"/>
              <a:buNone/>
              <a:defRPr sz="29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113" name="Google Shape;113;p21"/>
          <p:cNvSpPr txBox="1"/>
          <p:nvPr>
            <p:ph idx="2" type="subTitle"/>
          </p:nvPr>
        </p:nvSpPr>
        <p:spPr>
          <a:xfrm>
            <a:off x="4494400" y="9039203"/>
            <a:ext cx="8213400" cy="10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218225" lIns="218225" spcFirstLastPara="1" rIns="218225" wrap="square" tIns="2182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900"/>
              <a:buNone/>
              <a:defRPr sz="2900">
                <a:solidFill>
                  <a:srgbClr val="F3F3F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900"/>
              <a:buNone/>
              <a:defRPr sz="2900">
                <a:solidFill>
                  <a:srgbClr val="F3F3F3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900"/>
              <a:buNone/>
              <a:defRPr sz="2900">
                <a:solidFill>
                  <a:srgbClr val="F3F3F3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900"/>
              <a:buNone/>
              <a:defRPr sz="2900">
                <a:solidFill>
                  <a:srgbClr val="F3F3F3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900"/>
              <a:buNone/>
              <a:defRPr sz="2900">
                <a:solidFill>
                  <a:srgbClr val="F3F3F3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900"/>
              <a:buNone/>
              <a:defRPr sz="2900">
                <a:solidFill>
                  <a:srgbClr val="F3F3F3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900"/>
              <a:buNone/>
              <a:defRPr sz="2900">
                <a:solidFill>
                  <a:srgbClr val="F3F3F3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900"/>
              <a:buNone/>
              <a:defRPr sz="2900">
                <a:solidFill>
                  <a:srgbClr val="F3F3F3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900"/>
              <a:buNone/>
              <a:defRPr sz="29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114" name="Google Shape;114;p21"/>
          <p:cNvSpPr txBox="1"/>
          <p:nvPr>
            <p:ph idx="3" type="subTitle"/>
          </p:nvPr>
        </p:nvSpPr>
        <p:spPr>
          <a:xfrm>
            <a:off x="4494400" y="12419001"/>
            <a:ext cx="8213400" cy="10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218225" lIns="218225" spcFirstLastPara="1" rIns="218225" wrap="square" tIns="2182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900"/>
              <a:buNone/>
              <a:defRPr sz="2900">
                <a:solidFill>
                  <a:srgbClr val="F3F3F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900"/>
              <a:buNone/>
              <a:defRPr sz="2900">
                <a:solidFill>
                  <a:srgbClr val="F3F3F3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900"/>
              <a:buNone/>
              <a:defRPr sz="2900">
                <a:solidFill>
                  <a:srgbClr val="F3F3F3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900"/>
              <a:buNone/>
              <a:defRPr sz="2900">
                <a:solidFill>
                  <a:srgbClr val="F3F3F3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900"/>
              <a:buNone/>
              <a:defRPr sz="2900">
                <a:solidFill>
                  <a:srgbClr val="F3F3F3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900"/>
              <a:buNone/>
              <a:defRPr sz="2900">
                <a:solidFill>
                  <a:srgbClr val="F3F3F3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900"/>
              <a:buNone/>
              <a:defRPr sz="2900">
                <a:solidFill>
                  <a:srgbClr val="F3F3F3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900"/>
              <a:buNone/>
              <a:defRPr sz="2900">
                <a:solidFill>
                  <a:srgbClr val="F3F3F3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900"/>
              <a:buNone/>
              <a:defRPr sz="29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115" name="Google Shape;115;p21"/>
          <p:cNvSpPr/>
          <p:nvPr/>
        </p:nvSpPr>
        <p:spPr>
          <a:xfrm rot="-5400000">
            <a:off x="8123859" y="8401779"/>
            <a:ext cx="17648700" cy="6552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anchorCtr="0" anchor="ctr" bIns="218225" lIns="218225" spcFirstLastPara="1" rIns="218225" wrap="square" tIns="218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1"/>
          <p:cNvSpPr txBox="1"/>
          <p:nvPr>
            <p:ph idx="12" type="sldNum"/>
          </p:nvPr>
        </p:nvSpPr>
        <p:spPr>
          <a:xfrm>
            <a:off x="16447951" y="8070429"/>
            <a:ext cx="1032300" cy="13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18225" lIns="218225" spcFirstLastPara="1" rIns="218225" wrap="square" tIns="2182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7" name="Google Shape;117;p21"/>
          <p:cNvSpPr txBox="1"/>
          <p:nvPr>
            <p:ph type="title"/>
          </p:nvPr>
        </p:nvSpPr>
        <p:spPr>
          <a:xfrm>
            <a:off x="5529887" y="6285894"/>
            <a:ext cx="6142800" cy="3277500"/>
          </a:xfrm>
          <a:prstGeom prst="rect">
            <a:avLst/>
          </a:prstGeom>
          <a:noFill/>
          <a:ln>
            <a:noFill/>
          </a:ln>
        </p:spPr>
        <p:txBody>
          <a:bodyPr anchorCtr="0" anchor="b" bIns="218225" lIns="218225" spcFirstLastPara="1" rIns="218225" wrap="square" tIns="2182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8600"/>
              <a:buNone/>
              <a:defRPr sz="8600">
                <a:solidFill>
                  <a:srgbClr val="F3F3F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8600"/>
              <a:buNone/>
              <a:defRPr sz="8600">
                <a:solidFill>
                  <a:srgbClr val="F3F3F3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8600"/>
              <a:buNone/>
              <a:defRPr sz="8600">
                <a:solidFill>
                  <a:srgbClr val="F3F3F3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8600"/>
              <a:buNone/>
              <a:defRPr sz="8600">
                <a:solidFill>
                  <a:srgbClr val="F3F3F3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8600"/>
              <a:buNone/>
              <a:defRPr sz="8600">
                <a:solidFill>
                  <a:srgbClr val="F3F3F3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8600"/>
              <a:buNone/>
              <a:defRPr sz="8600">
                <a:solidFill>
                  <a:srgbClr val="F3F3F3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8600"/>
              <a:buNone/>
              <a:defRPr sz="8600">
                <a:solidFill>
                  <a:srgbClr val="F3F3F3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8600"/>
              <a:buNone/>
              <a:defRPr sz="8600">
                <a:solidFill>
                  <a:srgbClr val="F3F3F3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8600"/>
              <a:buNone/>
              <a:defRPr sz="86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118" name="Google Shape;118;p21"/>
          <p:cNvSpPr txBox="1"/>
          <p:nvPr>
            <p:ph idx="4" type="title"/>
          </p:nvPr>
        </p:nvSpPr>
        <p:spPr>
          <a:xfrm>
            <a:off x="5529887" y="9665693"/>
            <a:ext cx="6142800" cy="3277500"/>
          </a:xfrm>
          <a:prstGeom prst="rect">
            <a:avLst/>
          </a:prstGeom>
          <a:noFill/>
          <a:ln>
            <a:noFill/>
          </a:ln>
        </p:spPr>
        <p:txBody>
          <a:bodyPr anchorCtr="0" anchor="b" bIns="218225" lIns="218225" spcFirstLastPara="1" rIns="218225" wrap="square" tIns="2182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8600"/>
              <a:buNone/>
              <a:defRPr sz="8600">
                <a:solidFill>
                  <a:srgbClr val="F3F3F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8600"/>
              <a:buNone/>
              <a:defRPr sz="8600">
                <a:solidFill>
                  <a:srgbClr val="F3F3F3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8600"/>
              <a:buNone/>
              <a:defRPr sz="8600">
                <a:solidFill>
                  <a:srgbClr val="F3F3F3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8600"/>
              <a:buNone/>
              <a:defRPr sz="8600">
                <a:solidFill>
                  <a:srgbClr val="F3F3F3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8600"/>
              <a:buNone/>
              <a:defRPr sz="8600">
                <a:solidFill>
                  <a:srgbClr val="F3F3F3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8600"/>
              <a:buNone/>
              <a:defRPr sz="8600">
                <a:solidFill>
                  <a:srgbClr val="F3F3F3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8600"/>
              <a:buNone/>
              <a:defRPr sz="8600">
                <a:solidFill>
                  <a:srgbClr val="F3F3F3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8600"/>
              <a:buNone/>
              <a:defRPr sz="8600">
                <a:solidFill>
                  <a:srgbClr val="F3F3F3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8600"/>
              <a:buNone/>
              <a:defRPr sz="86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119" name="Google Shape;119;p21"/>
          <p:cNvSpPr txBox="1"/>
          <p:nvPr>
            <p:ph idx="5" type="title"/>
          </p:nvPr>
        </p:nvSpPr>
        <p:spPr>
          <a:xfrm>
            <a:off x="5529887" y="2749442"/>
            <a:ext cx="6142800" cy="3277500"/>
          </a:xfrm>
          <a:prstGeom prst="rect">
            <a:avLst/>
          </a:prstGeom>
          <a:noFill/>
          <a:ln>
            <a:noFill/>
          </a:ln>
        </p:spPr>
        <p:txBody>
          <a:bodyPr anchorCtr="0" anchor="b" bIns="218225" lIns="218225" spcFirstLastPara="1" rIns="218225" wrap="square" tIns="2182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8600"/>
              <a:buNone/>
              <a:defRPr sz="8600">
                <a:solidFill>
                  <a:srgbClr val="F3F3F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8600"/>
              <a:buNone/>
              <a:defRPr sz="8600">
                <a:solidFill>
                  <a:srgbClr val="F3F3F3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8600"/>
              <a:buNone/>
              <a:defRPr sz="8600">
                <a:solidFill>
                  <a:srgbClr val="F3F3F3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8600"/>
              <a:buNone/>
              <a:defRPr sz="8600">
                <a:solidFill>
                  <a:srgbClr val="F3F3F3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8600"/>
              <a:buNone/>
              <a:defRPr sz="8600">
                <a:solidFill>
                  <a:srgbClr val="F3F3F3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8600"/>
              <a:buNone/>
              <a:defRPr sz="8600">
                <a:solidFill>
                  <a:srgbClr val="F3F3F3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8600"/>
              <a:buNone/>
              <a:defRPr sz="8600">
                <a:solidFill>
                  <a:srgbClr val="F3F3F3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8600"/>
              <a:buNone/>
              <a:defRPr sz="8600">
                <a:solidFill>
                  <a:srgbClr val="F3F3F3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8600"/>
              <a:buNone/>
              <a:defRPr sz="8600">
                <a:solidFill>
                  <a:srgbClr val="F3F3F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586386" y="7308907"/>
            <a:ext cx="16029300" cy="2860500"/>
          </a:xfrm>
          <a:prstGeom prst="rect">
            <a:avLst/>
          </a:prstGeom>
        </p:spPr>
        <p:txBody>
          <a:bodyPr anchorCtr="0" anchor="ctr" bIns="218225" lIns="218225" spcFirstLastPara="1" rIns="218225" wrap="square" tIns="2182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1pPr>
            <a:lvl2pPr lvl="1" algn="ctr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2pPr>
            <a:lvl3pPr lvl="2" algn="ctr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3pPr>
            <a:lvl4pPr lvl="3" algn="ctr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4pPr>
            <a:lvl5pPr lvl="4" algn="ctr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5pPr>
            <a:lvl6pPr lvl="5" algn="ctr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6pPr>
            <a:lvl7pPr lvl="6" algn="ctr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7pPr>
            <a:lvl8pPr lvl="7" algn="ctr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8pPr>
            <a:lvl9pPr lvl="8" algn="ctr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15938811" y="15846302"/>
            <a:ext cx="1032300" cy="1337400"/>
          </a:xfrm>
          <a:prstGeom prst="rect">
            <a:avLst/>
          </a:prstGeom>
        </p:spPr>
        <p:txBody>
          <a:bodyPr anchorCtr="0" anchor="ctr" bIns="218225" lIns="218225" spcFirstLastPara="1" rIns="218225" wrap="square" tIns="2182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">
  <p:cSld name="TITLE_1_1_1_2_1_1_1">
    <p:bg>
      <p:bgPr>
        <a:solidFill>
          <a:srgbClr val="F3F3F3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/>
          <p:nvPr>
            <p:ph type="ctrTitle"/>
          </p:nvPr>
        </p:nvSpPr>
        <p:spPr>
          <a:xfrm>
            <a:off x="1385494" y="4217571"/>
            <a:ext cx="46008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218225" lIns="218225" spcFirstLastPara="1" rIns="218225" wrap="square" tIns="2182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122" name="Google Shape;122;p22"/>
          <p:cNvSpPr txBox="1"/>
          <p:nvPr>
            <p:ph idx="1" type="subTitle"/>
          </p:nvPr>
        </p:nvSpPr>
        <p:spPr>
          <a:xfrm>
            <a:off x="1842637" y="5648956"/>
            <a:ext cx="36864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218225" lIns="218225" spcFirstLastPara="1" rIns="218225" wrap="square" tIns="2182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3800"/>
              </a:spcBef>
              <a:spcAft>
                <a:spcPts val="3800"/>
              </a:spcAft>
              <a:buSzPts val="2900"/>
              <a:buNone/>
              <a:defRPr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123" name="Google Shape;123;p22"/>
          <p:cNvSpPr txBox="1"/>
          <p:nvPr>
            <p:ph idx="2" type="ctrTitle"/>
          </p:nvPr>
        </p:nvSpPr>
        <p:spPr>
          <a:xfrm>
            <a:off x="6109151" y="4217571"/>
            <a:ext cx="4941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218225" lIns="218225" spcFirstLastPara="1" rIns="218225" wrap="square" tIns="2182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124" name="Google Shape;124;p22"/>
          <p:cNvSpPr txBox="1"/>
          <p:nvPr>
            <p:ph idx="3" type="subTitle"/>
          </p:nvPr>
        </p:nvSpPr>
        <p:spPr>
          <a:xfrm>
            <a:off x="6736736" y="5648956"/>
            <a:ext cx="36864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218225" lIns="218225" spcFirstLastPara="1" rIns="218225" wrap="square" tIns="2182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3800"/>
              </a:spcBef>
              <a:spcAft>
                <a:spcPts val="3800"/>
              </a:spcAft>
              <a:buSzPts val="2900"/>
              <a:buNone/>
              <a:defRPr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125" name="Google Shape;125;p22"/>
          <p:cNvSpPr txBox="1"/>
          <p:nvPr>
            <p:ph idx="4" type="ctrTitle"/>
          </p:nvPr>
        </p:nvSpPr>
        <p:spPr>
          <a:xfrm>
            <a:off x="10961436" y="4217571"/>
            <a:ext cx="4941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218225" lIns="218225" spcFirstLastPara="1" rIns="218225" wrap="square" tIns="2182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126" name="Google Shape;126;p22"/>
          <p:cNvSpPr txBox="1"/>
          <p:nvPr>
            <p:ph idx="5" type="subTitle"/>
          </p:nvPr>
        </p:nvSpPr>
        <p:spPr>
          <a:xfrm>
            <a:off x="11589021" y="5648956"/>
            <a:ext cx="36864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218225" lIns="218225" spcFirstLastPara="1" rIns="218225" wrap="square" tIns="2182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3800"/>
              </a:spcBef>
              <a:spcAft>
                <a:spcPts val="3800"/>
              </a:spcAft>
              <a:buSzPts val="2900"/>
              <a:buNone/>
              <a:defRPr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127" name="Google Shape;127;p22"/>
          <p:cNvSpPr/>
          <p:nvPr/>
        </p:nvSpPr>
        <p:spPr>
          <a:xfrm rot="-5400000">
            <a:off x="8123859" y="8401779"/>
            <a:ext cx="17648700" cy="6552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anchorCtr="0" anchor="ctr" bIns="218225" lIns="218225" spcFirstLastPara="1" rIns="218225" wrap="square" tIns="218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rgbClr val="4662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2"/>
          <p:cNvSpPr txBox="1"/>
          <p:nvPr>
            <p:ph idx="12" type="sldNum"/>
          </p:nvPr>
        </p:nvSpPr>
        <p:spPr>
          <a:xfrm>
            <a:off x="16447951" y="8070429"/>
            <a:ext cx="1032300" cy="13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18225" lIns="218225" spcFirstLastPara="1" rIns="218225" wrap="square" tIns="2182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29" name="Google Shape;129;p22"/>
          <p:cNvSpPr txBox="1"/>
          <p:nvPr>
            <p:ph idx="6" type="ctrTitle"/>
          </p:nvPr>
        </p:nvSpPr>
        <p:spPr>
          <a:xfrm rot="-5400000">
            <a:off x="5148323" y="8185783"/>
            <a:ext cx="21415500" cy="1086900"/>
          </a:xfrm>
          <a:prstGeom prst="rect">
            <a:avLst/>
          </a:prstGeom>
          <a:noFill/>
          <a:ln>
            <a:noFill/>
          </a:ln>
        </p:spPr>
        <p:txBody>
          <a:bodyPr anchorCtr="0" anchor="b" bIns="218225" lIns="218225" spcFirstLastPara="1" rIns="218225" wrap="square" tIns="2182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900"/>
              <a:buNone/>
              <a:defRPr sz="2900">
                <a:solidFill>
                  <a:srgbClr val="466269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_1_1_1_2_1_1_1_1">
    <p:bg>
      <p:bgPr>
        <a:solidFill>
          <a:srgbClr val="F3F3F3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/>
          <p:nvPr>
            <p:ph idx="1" type="subTitle"/>
          </p:nvPr>
        </p:nvSpPr>
        <p:spPr>
          <a:xfrm>
            <a:off x="2476925" y="7463863"/>
            <a:ext cx="3686400" cy="255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8225" lIns="218225" spcFirstLastPara="1" rIns="218225" wrap="square" tIns="2182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3800"/>
              </a:spcBef>
              <a:spcAft>
                <a:spcPts val="3800"/>
              </a:spcAft>
              <a:buSzPts val="2900"/>
              <a:buNone/>
              <a:defRPr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132" name="Google Shape;132;p23"/>
          <p:cNvSpPr/>
          <p:nvPr/>
        </p:nvSpPr>
        <p:spPr>
          <a:xfrm rot="-5400000">
            <a:off x="8123859" y="8401779"/>
            <a:ext cx="17648700" cy="6552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anchorCtr="0" anchor="ctr" bIns="218225" lIns="218225" spcFirstLastPara="1" rIns="218225" wrap="square" tIns="218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3"/>
          <p:cNvSpPr txBox="1"/>
          <p:nvPr>
            <p:ph idx="12" type="sldNum"/>
          </p:nvPr>
        </p:nvSpPr>
        <p:spPr>
          <a:xfrm>
            <a:off x="16447951" y="8070429"/>
            <a:ext cx="1032300" cy="13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18225" lIns="218225" spcFirstLastPara="1" rIns="218225" wrap="square" tIns="2182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34" name="Google Shape;134;p23"/>
          <p:cNvSpPr txBox="1"/>
          <p:nvPr>
            <p:ph type="ctrTitle"/>
          </p:nvPr>
        </p:nvSpPr>
        <p:spPr>
          <a:xfrm rot="-5400000">
            <a:off x="5148323" y="8185783"/>
            <a:ext cx="21415500" cy="1086900"/>
          </a:xfrm>
          <a:prstGeom prst="rect">
            <a:avLst/>
          </a:prstGeom>
          <a:noFill/>
          <a:ln>
            <a:noFill/>
          </a:ln>
        </p:spPr>
        <p:txBody>
          <a:bodyPr anchorCtr="0" anchor="b" bIns="218225" lIns="218225" spcFirstLastPara="1" rIns="218225" wrap="square" tIns="2182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900"/>
              <a:buNone/>
              <a:defRPr sz="2900">
                <a:solidFill>
                  <a:srgbClr val="466269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">
  <p:cSld name="TITLE_1_1_1_1_1_1">
    <p:bg>
      <p:bgPr>
        <a:solidFill>
          <a:srgbClr val="F3F3F3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/>
          <p:nvPr/>
        </p:nvSpPr>
        <p:spPr>
          <a:xfrm rot="-5400000">
            <a:off x="-6055978" y="7575825"/>
            <a:ext cx="17478300" cy="23268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218225" lIns="218225" spcFirstLastPara="1" rIns="218225" wrap="square" tIns="218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rgbClr val="4C113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4"/>
          <p:cNvSpPr/>
          <p:nvPr/>
        </p:nvSpPr>
        <p:spPr>
          <a:xfrm rot="-5400000">
            <a:off x="-3742280" y="7575825"/>
            <a:ext cx="17478300" cy="23268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anchorCtr="0" anchor="ctr" bIns="218225" lIns="218225" spcFirstLastPara="1" rIns="218225" wrap="square" tIns="218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rgbClr val="4C113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4"/>
          <p:cNvSpPr/>
          <p:nvPr/>
        </p:nvSpPr>
        <p:spPr>
          <a:xfrm rot="-5400000">
            <a:off x="8123859" y="8401779"/>
            <a:ext cx="17648700" cy="6552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anchorCtr="0" anchor="ctr" bIns="218225" lIns="218225" spcFirstLastPara="1" rIns="218225" wrap="square" tIns="218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4"/>
          <p:cNvSpPr txBox="1"/>
          <p:nvPr>
            <p:ph idx="12" type="sldNum"/>
          </p:nvPr>
        </p:nvSpPr>
        <p:spPr>
          <a:xfrm>
            <a:off x="16447951" y="8070429"/>
            <a:ext cx="1032300" cy="13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18225" lIns="218225" spcFirstLastPara="1" rIns="218225" wrap="square" tIns="2182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0" name="Google Shape;140;p24"/>
          <p:cNvSpPr txBox="1"/>
          <p:nvPr>
            <p:ph type="ctrTitle"/>
          </p:nvPr>
        </p:nvSpPr>
        <p:spPr>
          <a:xfrm rot="-5400000">
            <a:off x="5148323" y="8185783"/>
            <a:ext cx="21415500" cy="1086900"/>
          </a:xfrm>
          <a:prstGeom prst="rect">
            <a:avLst/>
          </a:prstGeom>
          <a:noFill/>
          <a:ln>
            <a:noFill/>
          </a:ln>
        </p:spPr>
        <p:txBody>
          <a:bodyPr anchorCtr="0" anchor="b" bIns="218225" lIns="218225" spcFirstLastPara="1" rIns="218225" wrap="square" tIns="2182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900"/>
              <a:buNone/>
              <a:defRPr sz="2900">
                <a:solidFill>
                  <a:srgbClr val="466269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141" name="Google Shape;141;p24"/>
          <p:cNvSpPr txBox="1"/>
          <p:nvPr>
            <p:ph idx="2" type="ctrTitle"/>
          </p:nvPr>
        </p:nvSpPr>
        <p:spPr>
          <a:xfrm>
            <a:off x="8091633" y="4438831"/>
            <a:ext cx="30240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218225" lIns="218225" spcFirstLastPara="1" rIns="218225" wrap="square" tIns="2182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">
  <p:cSld name="TITLE_1_1_1_1">
    <p:bg>
      <p:bgPr>
        <a:solidFill>
          <a:srgbClr val="F3F3F3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/>
          <p:nvPr>
            <p:ph type="ctrTitle"/>
          </p:nvPr>
        </p:nvSpPr>
        <p:spPr>
          <a:xfrm>
            <a:off x="802118" y="2904951"/>
            <a:ext cx="52785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218225" lIns="218225" spcFirstLastPara="1" rIns="218225" wrap="square" tIns="2182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144" name="Google Shape;144;p25"/>
          <p:cNvSpPr txBox="1"/>
          <p:nvPr>
            <p:ph idx="1" type="subTitle"/>
          </p:nvPr>
        </p:nvSpPr>
        <p:spPr>
          <a:xfrm>
            <a:off x="2394220" y="4595231"/>
            <a:ext cx="36864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218225" lIns="218225" spcFirstLastPara="1" rIns="218225" wrap="square" tIns="2182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3800"/>
              </a:spcBef>
              <a:spcAft>
                <a:spcPts val="3800"/>
              </a:spcAft>
              <a:buSzPts val="2900"/>
              <a:buNone/>
              <a:defRPr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145" name="Google Shape;145;p25"/>
          <p:cNvSpPr txBox="1"/>
          <p:nvPr>
            <p:ph idx="2" type="ctrTitle"/>
          </p:nvPr>
        </p:nvSpPr>
        <p:spPr>
          <a:xfrm>
            <a:off x="11061635" y="10541949"/>
            <a:ext cx="4941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218225" lIns="218225" spcFirstLastPara="1" rIns="218225" wrap="square" tIns="2182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146" name="Google Shape;146;p25"/>
          <p:cNvSpPr txBox="1"/>
          <p:nvPr>
            <p:ph idx="3" type="subTitle"/>
          </p:nvPr>
        </p:nvSpPr>
        <p:spPr>
          <a:xfrm>
            <a:off x="11061635" y="12232273"/>
            <a:ext cx="36864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218225" lIns="218225" spcFirstLastPara="1" rIns="218225" wrap="square" tIns="2182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3800"/>
              </a:spcBef>
              <a:spcAft>
                <a:spcPts val="3800"/>
              </a:spcAft>
              <a:buSzPts val="2900"/>
              <a:buNone/>
              <a:defRPr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147" name="Google Shape;147;p25"/>
          <p:cNvSpPr/>
          <p:nvPr/>
        </p:nvSpPr>
        <p:spPr>
          <a:xfrm rot="-5400000">
            <a:off x="8123859" y="8401779"/>
            <a:ext cx="17648700" cy="6552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anchorCtr="0" anchor="ctr" bIns="218225" lIns="218225" spcFirstLastPara="1" rIns="218225" wrap="square" tIns="218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5"/>
          <p:cNvSpPr txBox="1"/>
          <p:nvPr>
            <p:ph idx="12" type="sldNum"/>
          </p:nvPr>
        </p:nvSpPr>
        <p:spPr>
          <a:xfrm>
            <a:off x="16447951" y="8070429"/>
            <a:ext cx="1032300" cy="13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18225" lIns="218225" spcFirstLastPara="1" rIns="218225" wrap="square" tIns="2182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9" name="Google Shape;149;p25"/>
          <p:cNvSpPr txBox="1"/>
          <p:nvPr>
            <p:ph idx="4" type="ctrTitle"/>
          </p:nvPr>
        </p:nvSpPr>
        <p:spPr>
          <a:xfrm rot="-5400000">
            <a:off x="5148323" y="8185783"/>
            <a:ext cx="21415500" cy="1086900"/>
          </a:xfrm>
          <a:prstGeom prst="rect">
            <a:avLst/>
          </a:prstGeom>
          <a:noFill/>
          <a:ln>
            <a:noFill/>
          </a:ln>
        </p:spPr>
        <p:txBody>
          <a:bodyPr anchorCtr="0" anchor="b" bIns="218225" lIns="218225" spcFirstLastPara="1" rIns="218225" wrap="square" tIns="2182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900"/>
              <a:buNone/>
              <a:defRPr sz="2900">
                <a:solidFill>
                  <a:srgbClr val="466269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">
  <p:cSld name="TITLE_1_1_1_1_1_1_2_2">
    <p:bg>
      <p:bgPr>
        <a:solidFill>
          <a:srgbClr val="F3F3F3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/>
          <p:nvPr>
            <p:ph type="ctrTitle"/>
          </p:nvPr>
        </p:nvSpPr>
        <p:spPr>
          <a:xfrm>
            <a:off x="1895642" y="2686236"/>
            <a:ext cx="134073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218225" lIns="218225" spcFirstLastPara="1" rIns="218225" wrap="square" tIns="2182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7200"/>
              <a:buNone/>
              <a:defRPr sz="7200">
                <a:solidFill>
                  <a:srgbClr val="466269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152" name="Google Shape;152;p26"/>
          <p:cNvSpPr/>
          <p:nvPr/>
        </p:nvSpPr>
        <p:spPr>
          <a:xfrm rot="-5400000">
            <a:off x="8123859" y="8401779"/>
            <a:ext cx="17648700" cy="6552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anchorCtr="0" anchor="ctr" bIns="218225" lIns="218225" spcFirstLastPara="1" rIns="218225" wrap="square" tIns="218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6"/>
          <p:cNvSpPr txBox="1"/>
          <p:nvPr>
            <p:ph idx="12" type="sldNum"/>
          </p:nvPr>
        </p:nvSpPr>
        <p:spPr>
          <a:xfrm>
            <a:off x="16447951" y="8070429"/>
            <a:ext cx="1032300" cy="13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18225" lIns="218225" spcFirstLastPara="1" rIns="218225" wrap="square" tIns="2182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54" name="Google Shape;154;p26"/>
          <p:cNvSpPr txBox="1"/>
          <p:nvPr>
            <p:ph idx="2" type="ctrTitle"/>
          </p:nvPr>
        </p:nvSpPr>
        <p:spPr>
          <a:xfrm rot="-5400000">
            <a:off x="5148323" y="8185783"/>
            <a:ext cx="21415500" cy="1086900"/>
          </a:xfrm>
          <a:prstGeom prst="rect">
            <a:avLst/>
          </a:prstGeom>
          <a:noFill/>
          <a:ln>
            <a:noFill/>
          </a:ln>
        </p:spPr>
        <p:txBody>
          <a:bodyPr anchorCtr="0" anchor="b" bIns="218225" lIns="218225" spcFirstLastPara="1" rIns="218225" wrap="square" tIns="2182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900"/>
              <a:buNone/>
              <a:defRPr sz="2900">
                <a:solidFill>
                  <a:srgbClr val="466269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300"/>
              <a:buNone/>
              <a:defRPr sz="4300">
                <a:solidFill>
                  <a:srgbClr val="434343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300"/>
              <a:buNone/>
              <a:defRPr sz="4300">
                <a:solidFill>
                  <a:srgbClr val="434343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300"/>
              <a:buNone/>
              <a:defRPr sz="4300">
                <a:solidFill>
                  <a:srgbClr val="434343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300"/>
              <a:buNone/>
              <a:defRPr sz="4300">
                <a:solidFill>
                  <a:srgbClr val="434343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300"/>
              <a:buNone/>
              <a:defRPr sz="4300">
                <a:solidFill>
                  <a:srgbClr val="434343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300"/>
              <a:buNone/>
              <a:defRPr sz="4300">
                <a:solidFill>
                  <a:srgbClr val="434343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300"/>
              <a:buNone/>
              <a:defRPr sz="4300">
                <a:solidFill>
                  <a:srgbClr val="434343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300"/>
              <a:buNone/>
              <a:defRPr sz="43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UBTITLE + DESIGN">
  <p:cSld name="TITLE_1_1_1_1_1_1_2_1">
    <p:bg>
      <p:bgPr>
        <a:solidFill>
          <a:srgbClr val="F3F3F3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/>
          <p:nvPr>
            <p:ph idx="1" type="subTitle"/>
          </p:nvPr>
        </p:nvSpPr>
        <p:spPr>
          <a:xfrm>
            <a:off x="4101855" y="12480032"/>
            <a:ext cx="89943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218225" lIns="218225" spcFirstLastPara="1" rIns="218225" wrap="square" tIns="2182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3800"/>
              </a:spcBef>
              <a:spcAft>
                <a:spcPts val="3800"/>
              </a:spcAft>
              <a:buSzPts val="2900"/>
              <a:buNone/>
              <a:defRPr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157" name="Google Shape;157;p27"/>
          <p:cNvSpPr txBox="1"/>
          <p:nvPr>
            <p:ph type="ctrTitle"/>
          </p:nvPr>
        </p:nvSpPr>
        <p:spPr>
          <a:xfrm>
            <a:off x="1895642" y="2686236"/>
            <a:ext cx="134073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218225" lIns="218225" spcFirstLastPara="1" rIns="218225" wrap="square" tIns="2182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7200"/>
              <a:buNone/>
              <a:defRPr sz="7200">
                <a:solidFill>
                  <a:srgbClr val="466269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158" name="Google Shape;158;p27"/>
          <p:cNvSpPr/>
          <p:nvPr/>
        </p:nvSpPr>
        <p:spPr>
          <a:xfrm rot="-5400000">
            <a:off x="8123859" y="8401779"/>
            <a:ext cx="17648700" cy="6552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anchorCtr="0" anchor="ctr" bIns="218225" lIns="218225" spcFirstLastPara="1" rIns="218225" wrap="square" tIns="218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7"/>
          <p:cNvSpPr txBox="1"/>
          <p:nvPr>
            <p:ph idx="12" type="sldNum"/>
          </p:nvPr>
        </p:nvSpPr>
        <p:spPr>
          <a:xfrm>
            <a:off x="16447951" y="8070429"/>
            <a:ext cx="1032300" cy="13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18225" lIns="218225" spcFirstLastPara="1" rIns="218225" wrap="square" tIns="2182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0" name="Google Shape;160;p27"/>
          <p:cNvSpPr txBox="1"/>
          <p:nvPr>
            <p:ph idx="2" type="ctrTitle"/>
          </p:nvPr>
        </p:nvSpPr>
        <p:spPr>
          <a:xfrm rot="-5400000">
            <a:off x="5148323" y="8185783"/>
            <a:ext cx="21415500" cy="1086900"/>
          </a:xfrm>
          <a:prstGeom prst="rect">
            <a:avLst/>
          </a:prstGeom>
          <a:noFill/>
          <a:ln>
            <a:noFill/>
          </a:ln>
        </p:spPr>
        <p:txBody>
          <a:bodyPr anchorCtr="0" anchor="b" bIns="218225" lIns="218225" spcFirstLastPara="1" rIns="218225" wrap="square" tIns="2182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900"/>
              <a:buNone/>
              <a:defRPr sz="2900">
                <a:solidFill>
                  <a:srgbClr val="466269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">
  <p:cSld name="TITLE_1_1_1_1_2">
    <p:bg>
      <p:bgPr>
        <a:solidFill>
          <a:srgbClr val="F3F3F3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8"/>
          <p:cNvSpPr/>
          <p:nvPr/>
        </p:nvSpPr>
        <p:spPr>
          <a:xfrm rot="-5400000">
            <a:off x="-137986" y="4442925"/>
            <a:ext cx="17478300" cy="85926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anchorCtr="0" anchor="ctr" bIns="218225" lIns="218225" spcFirstLastPara="1" rIns="218225" wrap="square" tIns="218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rgbClr val="4C113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8"/>
          <p:cNvSpPr txBox="1"/>
          <p:nvPr>
            <p:ph idx="1" type="subTitle"/>
          </p:nvPr>
        </p:nvSpPr>
        <p:spPr>
          <a:xfrm>
            <a:off x="4499621" y="3416328"/>
            <a:ext cx="81999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8225" lIns="218225" spcFirstLastPara="1" rIns="218225" wrap="square" tIns="2182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solidFill>
                  <a:srgbClr val="F3F3F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 sz="3300">
                <a:solidFill>
                  <a:srgbClr val="F3F3F3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 sz="3300">
                <a:solidFill>
                  <a:srgbClr val="F3F3F3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 sz="3300">
                <a:solidFill>
                  <a:srgbClr val="F3F3F3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 sz="3300">
                <a:solidFill>
                  <a:srgbClr val="F3F3F3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 sz="3300">
                <a:solidFill>
                  <a:srgbClr val="F3F3F3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 sz="3300">
                <a:solidFill>
                  <a:srgbClr val="F3F3F3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 sz="3300">
                <a:solidFill>
                  <a:srgbClr val="F3F3F3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3800"/>
              </a:spcBef>
              <a:spcAft>
                <a:spcPts val="3800"/>
              </a:spcAft>
              <a:buSzPts val="2900"/>
              <a:buNone/>
              <a:defRPr sz="33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164" name="Google Shape;164;p28"/>
          <p:cNvSpPr/>
          <p:nvPr/>
        </p:nvSpPr>
        <p:spPr>
          <a:xfrm rot="-5400000">
            <a:off x="8123859" y="8401779"/>
            <a:ext cx="17648700" cy="6552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anchorCtr="0" anchor="ctr" bIns="218225" lIns="218225" spcFirstLastPara="1" rIns="218225" wrap="square" tIns="218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8"/>
          <p:cNvSpPr txBox="1"/>
          <p:nvPr>
            <p:ph idx="12" type="sldNum"/>
          </p:nvPr>
        </p:nvSpPr>
        <p:spPr>
          <a:xfrm>
            <a:off x="16447951" y="8070429"/>
            <a:ext cx="1032300" cy="13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18225" lIns="218225" spcFirstLastPara="1" rIns="218225" wrap="square" tIns="2182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6" name="Google Shape;166;p28"/>
          <p:cNvSpPr txBox="1"/>
          <p:nvPr>
            <p:ph type="ctrTitle"/>
          </p:nvPr>
        </p:nvSpPr>
        <p:spPr>
          <a:xfrm rot="-5400000">
            <a:off x="5148323" y="8185783"/>
            <a:ext cx="21415500" cy="1086900"/>
          </a:xfrm>
          <a:prstGeom prst="rect">
            <a:avLst/>
          </a:prstGeom>
          <a:noFill/>
          <a:ln>
            <a:noFill/>
          </a:ln>
        </p:spPr>
        <p:txBody>
          <a:bodyPr anchorCtr="0" anchor="b" bIns="218225" lIns="218225" spcFirstLastPara="1" rIns="218225" wrap="square" tIns="2182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900"/>
              <a:buNone/>
              <a:defRPr sz="2900">
                <a:solidFill>
                  <a:srgbClr val="466269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UBTITLE 2">
  <p:cSld name="TITLE_1_1_1_1_1_1_1">
    <p:bg>
      <p:bgPr>
        <a:solidFill>
          <a:srgbClr val="F3F3F3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9"/>
          <p:cNvSpPr/>
          <p:nvPr/>
        </p:nvSpPr>
        <p:spPr>
          <a:xfrm rot="-5400000">
            <a:off x="8123859" y="8401779"/>
            <a:ext cx="17648700" cy="655200"/>
          </a:xfrm>
          <a:prstGeom prst="rect">
            <a:avLst/>
          </a:prstGeom>
          <a:solidFill>
            <a:srgbClr val="466269"/>
          </a:solidFill>
          <a:ln>
            <a:noFill/>
          </a:ln>
        </p:spPr>
        <p:txBody>
          <a:bodyPr anchorCtr="0" anchor="ctr" bIns="218225" lIns="218225" spcFirstLastPara="1" rIns="218225" wrap="square" tIns="218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9"/>
          <p:cNvSpPr txBox="1"/>
          <p:nvPr>
            <p:ph idx="12" type="sldNum"/>
          </p:nvPr>
        </p:nvSpPr>
        <p:spPr>
          <a:xfrm>
            <a:off x="16447951" y="8070429"/>
            <a:ext cx="1032300" cy="13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18225" lIns="218225" spcFirstLastPara="1" rIns="218225" wrap="square" tIns="2182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0" name="Google Shape;170;p29"/>
          <p:cNvSpPr txBox="1"/>
          <p:nvPr>
            <p:ph type="ctrTitle"/>
          </p:nvPr>
        </p:nvSpPr>
        <p:spPr>
          <a:xfrm>
            <a:off x="8950988" y="6949298"/>
            <a:ext cx="5236200" cy="13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218225" lIns="218225" spcFirstLastPara="1" rIns="218225" wrap="square" tIns="2182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5700"/>
              <a:buNone/>
              <a:defRPr sz="5700">
                <a:solidFill>
                  <a:srgbClr val="46626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300"/>
              <a:buNone/>
              <a:defRPr sz="3300">
                <a:solidFill>
                  <a:srgbClr val="466269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300"/>
              <a:buNone/>
              <a:defRPr sz="3300">
                <a:solidFill>
                  <a:srgbClr val="466269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300"/>
              <a:buNone/>
              <a:defRPr sz="3300">
                <a:solidFill>
                  <a:srgbClr val="466269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300"/>
              <a:buNone/>
              <a:defRPr sz="3300">
                <a:solidFill>
                  <a:srgbClr val="466269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300"/>
              <a:buNone/>
              <a:defRPr sz="3300">
                <a:solidFill>
                  <a:srgbClr val="466269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300"/>
              <a:buNone/>
              <a:defRPr sz="3300">
                <a:solidFill>
                  <a:srgbClr val="466269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300"/>
              <a:buNone/>
              <a:defRPr sz="3300">
                <a:solidFill>
                  <a:srgbClr val="466269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300"/>
              <a:buNone/>
              <a:defRPr sz="33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171" name="Google Shape;171;p29"/>
          <p:cNvSpPr txBox="1"/>
          <p:nvPr>
            <p:ph idx="1" type="subTitle"/>
          </p:nvPr>
        </p:nvSpPr>
        <p:spPr>
          <a:xfrm>
            <a:off x="8950988" y="8286809"/>
            <a:ext cx="40422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218225" lIns="218225" spcFirstLastPara="1" rIns="218225" wrap="square" tIns="2182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solidFill>
                  <a:srgbClr val="46626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 sz="3300">
                <a:solidFill>
                  <a:srgbClr val="466269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 sz="3300">
                <a:solidFill>
                  <a:srgbClr val="466269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 sz="3300">
                <a:solidFill>
                  <a:srgbClr val="466269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 sz="3300">
                <a:solidFill>
                  <a:srgbClr val="466269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 sz="3300">
                <a:solidFill>
                  <a:srgbClr val="466269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 sz="3300">
                <a:solidFill>
                  <a:srgbClr val="466269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SzPts val="2900"/>
              <a:buNone/>
              <a:defRPr sz="3300">
                <a:solidFill>
                  <a:srgbClr val="466269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3800"/>
              </a:spcBef>
              <a:spcAft>
                <a:spcPts val="3800"/>
              </a:spcAft>
              <a:buSzPts val="2900"/>
              <a:buNone/>
              <a:defRPr sz="3300">
                <a:solidFill>
                  <a:srgbClr val="466269"/>
                </a:solidFill>
              </a:defRPr>
            </a:lvl9pPr>
          </a:lstStyle>
          <a:p/>
        </p:txBody>
      </p:sp>
      <p:sp>
        <p:nvSpPr>
          <p:cNvPr id="172" name="Google Shape;172;p29"/>
          <p:cNvSpPr txBox="1"/>
          <p:nvPr>
            <p:ph idx="2" type="ctrTitle"/>
          </p:nvPr>
        </p:nvSpPr>
        <p:spPr>
          <a:xfrm rot="-5400000">
            <a:off x="5148323" y="8185783"/>
            <a:ext cx="21415500" cy="1086900"/>
          </a:xfrm>
          <a:prstGeom prst="rect">
            <a:avLst/>
          </a:prstGeom>
          <a:noFill/>
          <a:ln>
            <a:noFill/>
          </a:ln>
        </p:spPr>
        <p:txBody>
          <a:bodyPr anchorCtr="0" anchor="b" bIns="218225" lIns="218225" spcFirstLastPara="1" rIns="218225" wrap="square" tIns="2182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900"/>
              <a:buNone/>
              <a:defRPr sz="2900">
                <a:solidFill>
                  <a:srgbClr val="466269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4300"/>
              <a:buNone/>
              <a:defRPr sz="4300">
                <a:solidFill>
                  <a:srgbClr val="46626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>
  <p:cSld name="CUSTOM_1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586386" y="1512261"/>
            <a:ext cx="16029300" cy="1946100"/>
          </a:xfrm>
          <a:prstGeom prst="rect">
            <a:avLst/>
          </a:prstGeom>
        </p:spPr>
        <p:txBody>
          <a:bodyPr anchorCtr="0" anchor="t" bIns="218225" lIns="218225" spcFirstLastPara="1" rIns="218225" wrap="square" tIns="2182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6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7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586386" y="3916281"/>
            <a:ext cx="16029300" cy="11609400"/>
          </a:xfrm>
          <a:prstGeom prst="rect">
            <a:avLst/>
          </a:prstGeom>
        </p:spPr>
        <p:txBody>
          <a:bodyPr anchorCtr="0" anchor="t" bIns="218225" lIns="218225" spcFirstLastPara="1" rIns="218225" wrap="square" tIns="218225">
            <a:normAutofit/>
          </a:bodyPr>
          <a:lstStyle>
            <a:lvl1pPr indent="-501650" lvl="0" marL="457200">
              <a:spcBef>
                <a:spcPts val="0"/>
              </a:spcBef>
              <a:spcAft>
                <a:spcPts val="0"/>
              </a:spcAft>
              <a:buSzPts val="4300"/>
              <a:buChar char="●"/>
              <a:defRPr/>
            </a:lvl1pPr>
            <a:lvl2pPr indent="-438150" lvl="1" marL="914400">
              <a:spcBef>
                <a:spcPts val="0"/>
              </a:spcBef>
              <a:spcAft>
                <a:spcPts val="0"/>
              </a:spcAft>
              <a:buSzPts val="3300"/>
              <a:buChar char="○"/>
              <a:defRPr/>
            </a:lvl2pPr>
            <a:lvl3pPr indent="-438150" lvl="2" marL="1371600">
              <a:spcBef>
                <a:spcPts val="0"/>
              </a:spcBef>
              <a:spcAft>
                <a:spcPts val="0"/>
              </a:spcAft>
              <a:buSzPts val="3300"/>
              <a:buChar char="■"/>
              <a:defRPr/>
            </a:lvl3pPr>
            <a:lvl4pPr indent="-438150" lvl="3" marL="1828800">
              <a:spcBef>
                <a:spcPts val="0"/>
              </a:spcBef>
              <a:spcAft>
                <a:spcPts val="0"/>
              </a:spcAft>
              <a:buSzPts val="3300"/>
              <a:buChar char="●"/>
              <a:defRPr/>
            </a:lvl4pPr>
            <a:lvl5pPr indent="-438150" lvl="4" marL="2286000">
              <a:spcBef>
                <a:spcPts val="0"/>
              </a:spcBef>
              <a:spcAft>
                <a:spcPts val="0"/>
              </a:spcAft>
              <a:buSzPts val="3300"/>
              <a:buChar char="○"/>
              <a:defRPr/>
            </a:lvl5pPr>
            <a:lvl6pPr indent="-438150" lvl="5" marL="2743200">
              <a:spcBef>
                <a:spcPts val="0"/>
              </a:spcBef>
              <a:spcAft>
                <a:spcPts val="0"/>
              </a:spcAft>
              <a:buSzPts val="3300"/>
              <a:buChar char="■"/>
              <a:defRPr/>
            </a:lvl6pPr>
            <a:lvl7pPr indent="-438150" lvl="6" marL="3200400">
              <a:spcBef>
                <a:spcPts val="0"/>
              </a:spcBef>
              <a:spcAft>
                <a:spcPts val="0"/>
              </a:spcAft>
              <a:buSzPts val="3300"/>
              <a:buChar char="●"/>
              <a:defRPr/>
            </a:lvl7pPr>
            <a:lvl8pPr indent="-438150" lvl="7" marL="3657600">
              <a:spcBef>
                <a:spcPts val="0"/>
              </a:spcBef>
              <a:spcAft>
                <a:spcPts val="0"/>
              </a:spcAft>
              <a:buSzPts val="3300"/>
              <a:buChar char="○"/>
              <a:defRPr/>
            </a:lvl8pPr>
            <a:lvl9pPr indent="-438150" lvl="8" marL="4114800">
              <a:spcBef>
                <a:spcPts val="0"/>
              </a:spcBef>
              <a:spcAft>
                <a:spcPts val="0"/>
              </a:spcAft>
              <a:buSzPts val="33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15938811" y="15846302"/>
            <a:ext cx="1032300" cy="1337400"/>
          </a:xfrm>
          <a:prstGeom prst="rect">
            <a:avLst/>
          </a:prstGeom>
        </p:spPr>
        <p:txBody>
          <a:bodyPr anchorCtr="0" anchor="ctr" bIns="218225" lIns="218225" spcFirstLastPara="1" rIns="218225" wrap="square" tIns="2182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586386" y="1512261"/>
            <a:ext cx="16029300" cy="1946100"/>
          </a:xfrm>
          <a:prstGeom prst="rect">
            <a:avLst/>
          </a:prstGeom>
        </p:spPr>
        <p:txBody>
          <a:bodyPr anchorCtr="0" anchor="t" bIns="218225" lIns="218225" spcFirstLastPara="1" rIns="218225" wrap="square" tIns="2182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6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7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586386" y="3916281"/>
            <a:ext cx="7524900" cy="11609400"/>
          </a:xfrm>
          <a:prstGeom prst="rect">
            <a:avLst/>
          </a:prstGeom>
        </p:spPr>
        <p:txBody>
          <a:bodyPr anchorCtr="0" anchor="t" bIns="218225" lIns="218225" spcFirstLastPara="1" rIns="218225" wrap="square" tIns="218225">
            <a:normAutofit/>
          </a:bodyPr>
          <a:lstStyle>
            <a:lvl1pPr indent="-438150" lvl="0" marL="457200">
              <a:spcBef>
                <a:spcPts val="0"/>
              </a:spcBef>
              <a:spcAft>
                <a:spcPts val="0"/>
              </a:spcAft>
              <a:buSzPts val="3300"/>
              <a:buChar char="●"/>
              <a:defRPr sz="3300"/>
            </a:lvl1pPr>
            <a:lvl2pPr indent="-412750" lvl="1" marL="914400">
              <a:spcBef>
                <a:spcPts val="0"/>
              </a:spcBef>
              <a:spcAft>
                <a:spcPts val="0"/>
              </a:spcAft>
              <a:buSzPts val="2900"/>
              <a:buChar char="○"/>
              <a:defRPr sz="2900"/>
            </a:lvl2pPr>
            <a:lvl3pPr indent="-412750" lvl="2" marL="1371600">
              <a:spcBef>
                <a:spcPts val="0"/>
              </a:spcBef>
              <a:spcAft>
                <a:spcPts val="0"/>
              </a:spcAft>
              <a:buSzPts val="2900"/>
              <a:buChar char="■"/>
              <a:defRPr sz="2900"/>
            </a:lvl3pPr>
            <a:lvl4pPr indent="-412750" lvl="3" marL="1828800">
              <a:spcBef>
                <a:spcPts val="0"/>
              </a:spcBef>
              <a:spcAft>
                <a:spcPts val="0"/>
              </a:spcAft>
              <a:buSzPts val="2900"/>
              <a:buChar char="●"/>
              <a:defRPr sz="2900"/>
            </a:lvl4pPr>
            <a:lvl5pPr indent="-412750" lvl="4" marL="2286000">
              <a:spcBef>
                <a:spcPts val="0"/>
              </a:spcBef>
              <a:spcAft>
                <a:spcPts val="0"/>
              </a:spcAft>
              <a:buSzPts val="2900"/>
              <a:buChar char="○"/>
              <a:defRPr sz="2900"/>
            </a:lvl5pPr>
            <a:lvl6pPr indent="-412750" lvl="5" marL="2743200">
              <a:spcBef>
                <a:spcPts val="0"/>
              </a:spcBef>
              <a:spcAft>
                <a:spcPts val="0"/>
              </a:spcAft>
              <a:buSzPts val="2900"/>
              <a:buChar char="■"/>
              <a:defRPr sz="2900"/>
            </a:lvl6pPr>
            <a:lvl7pPr indent="-412750" lvl="6" marL="3200400">
              <a:spcBef>
                <a:spcPts val="0"/>
              </a:spcBef>
              <a:spcAft>
                <a:spcPts val="0"/>
              </a:spcAft>
              <a:buSzPts val="2900"/>
              <a:buChar char="●"/>
              <a:defRPr sz="2900"/>
            </a:lvl7pPr>
            <a:lvl8pPr indent="-412750" lvl="7" marL="3657600">
              <a:spcBef>
                <a:spcPts val="0"/>
              </a:spcBef>
              <a:spcAft>
                <a:spcPts val="0"/>
              </a:spcAft>
              <a:buSzPts val="2900"/>
              <a:buChar char="○"/>
              <a:defRPr sz="2900"/>
            </a:lvl8pPr>
            <a:lvl9pPr indent="-412750" lvl="8" marL="4114800">
              <a:spcBef>
                <a:spcPts val="0"/>
              </a:spcBef>
              <a:spcAft>
                <a:spcPts val="0"/>
              </a:spcAft>
              <a:buSzPts val="2900"/>
              <a:buChar char="■"/>
              <a:defRPr sz="29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9090953" y="3916281"/>
            <a:ext cx="7524900" cy="11609400"/>
          </a:xfrm>
          <a:prstGeom prst="rect">
            <a:avLst/>
          </a:prstGeom>
        </p:spPr>
        <p:txBody>
          <a:bodyPr anchorCtr="0" anchor="t" bIns="218225" lIns="218225" spcFirstLastPara="1" rIns="218225" wrap="square" tIns="218225">
            <a:normAutofit/>
          </a:bodyPr>
          <a:lstStyle>
            <a:lvl1pPr indent="-438150" lvl="0" marL="457200">
              <a:spcBef>
                <a:spcPts val="0"/>
              </a:spcBef>
              <a:spcAft>
                <a:spcPts val="0"/>
              </a:spcAft>
              <a:buSzPts val="3300"/>
              <a:buChar char="●"/>
              <a:defRPr sz="3300"/>
            </a:lvl1pPr>
            <a:lvl2pPr indent="-412750" lvl="1" marL="914400">
              <a:spcBef>
                <a:spcPts val="0"/>
              </a:spcBef>
              <a:spcAft>
                <a:spcPts val="0"/>
              </a:spcAft>
              <a:buSzPts val="2900"/>
              <a:buChar char="○"/>
              <a:defRPr sz="2900"/>
            </a:lvl2pPr>
            <a:lvl3pPr indent="-412750" lvl="2" marL="1371600">
              <a:spcBef>
                <a:spcPts val="0"/>
              </a:spcBef>
              <a:spcAft>
                <a:spcPts val="0"/>
              </a:spcAft>
              <a:buSzPts val="2900"/>
              <a:buChar char="■"/>
              <a:defRPr sz="2900"/>
            </a:lvl3pPr>
            <a:lvl4pPr indent="-412750" lvl="3" marL="1828800">
              <a:spcBef>
                <a:spcPts val="0"/>
              </a:spcBef>
              <a:spcAft>
                <a:spcPts val="0"/>
              </a:spcAft>
              <a:buSzPts val="2900"/>
              <a:buChar char="●"/>
              <a:defRPr sz="2900"/>
            </a:lvl4pPr>
            <a:lvl5pPr indent="-412750" lvl="4" marL="2286000">
              <a:spcBef>
                <a:spcPts val="0"/>
              </a:spcBef>
              <a:spcAft>
                <a:spcPts val="0"/>
              </a:spcAft>
              <a:buSzPts val="2900"/>
              <a:buChar char="○"/>
              <a:defRPr sz="2900"/>
            </a:lvl5pPr>
            <a:lvl6pPr indent="-412750" lvl="5" marL="2743200">
              <a:spcBef>
                <a:spcPts val="0"/>
              </a:spcBef>
              <a:spcAft>
                <a:spcPts val="0"/>
              </a:spcAft>
              <a:buSzPts val="2900"/>
              <a:buChar char="■"/>
              <a:defRPr sz="2900"/>
            </a:lvl6pPr>
            <a:lvl7pPr indent="-412750" lvl="6" marL="3200400">
              <a:spcBef>
                <a:spcPts val="0"/>
              </a:spcBef>
              <a:spcAft>
                <a:spcPts val="0"/>
              </a:spcAft>
              <a:buSzPts val="2900"/>
              <a:buChar char="●"/>
              <a:defRPr sz="2900"/>
            </a:lvl7pPr>
            <a:lvl8pPr indent="-412750" lvl="7" marL="3657600">
              <a:spcBef>
                <a:spcPts val="0"/>
              </a:spcBef>
              <a:spcAft>
                <a:spcPts val="0"/>
              </a:spcAft>
              <a:buSzPts val="2900"/>
              <a:buChar char="○"/>
              <a:defRPr sz="2900"/>
            </a:lvl8pPr>
            <a:lvl9pPr indent="-412750" lvl="8" marL="4114800">
              <a:spcBef>
                <a:spcPts val="0"/>
              </a:spcBef>
              <a:spcAft>
                <a:spcPts val="0"/>
              </a:spcAft>
              <a:buSzPts val="2900"/>
              <a:buChar char="■"/>
              <a:defRPr sz="29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15938811" y="15846302"/>
            <a:ext cx="1032300" cy="1337400"/>
          </a:xfrm>
          <a:prstGeom prst="rect">
            <a:avLst/>
          </a:prstGeom>
        </p:spPr>
        <p:txBody>
          <a:bodyPr anchorCtr="0" anchor="ctr" bIns="218225" lIns="218225" spcFirstLastPara="1" rIns="218225" wrap="square" tIns="2182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586386" y="1512261"/>
            <a:ext cx="16029300" cy="1946100"/>
          </a:xfrm>
          <a:prstGeom prst="rect">
            <a:avLst/>
          </a:prstGeom>
        </p:spPr>
        <p:txBody>
          <a:bodyPr anchorCtr="0" anchor="t" bIns="218225" lIns="218225" spcFirstLastPara="1" rIns="218225" wrap="square" tIns="2182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6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7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15938811" y="15846302"/>
            <a:ext cx="1032300" cy="1337400"/>
          </a:xfrm>
          <a:prstGeom prst="rect">
            <a:avLst/>
          </a:prstGeom>
        </p:spPr>
        <p:txBody>
          <a:bodyPr anchorCtr="0" anchor="ctr" bIns="218225" lIns="218225" spcFirstLastPara="1" rIns="218225" wrap="square" tIns="2182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586386" y="1888011"/>
            <a:ext cx="5282400" cy="2568000"/>
          </a:xfrm>
          <a:prstGeom prst="rect">
            <a:avLst/>
          </a:prstGeom>
        </p:spPr>
        <p:txBody>
          <a:bodyPr anchorCtr="0" anchor="b" bIns="218225" lIns="218225" spcFirstLastPara="1" rIns="218225" wrap="square" tIns="2182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1pPr>
            <a:lvl2pPr lvl="1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2pPr>
            <a:lvl3pPr lvl="2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3pPr>
            <a:lvl4pPr lvl="3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4pPr>
            <a:lvl5pPr lvl="4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5pPr>
            <a:lvl6pPr lvl="5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6pPr>
            <a:lvl7pPr lvl="6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7pPr>
            <a:lvl8pPr lvl="7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8pPr>
            <a:lvl9pPr lvl="8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586386" y="4722067"/>
            <a:ext cx="5282400" cy="10804200"/>
          </a:xfrm>
          <a:prstGeom prst="rect">
            <a:avLst/>
          </a:prstGeom>
        </p:spPr>
        <p:txBody>
          <a:bodyPr anchorCtr="0" anchor="t" bIns="218225" lIns="218225" spcFirstLastPara="1" rIns="218225" wrap="square" tIns="218225">
            <a:normAutofit/>
          </a:bodyPr>
          <a:lstStyle>
            <a:lvl1pPr indent="-412750" lvl="0" marL="457200">
              <a:spcBef>
                <a:spcPts val="0"/>
              </a:spcBef>
              <a:spcAft>
                <a:spcPts val="0"/>
              </a:spcAft>
              <a:buSzPts val="2900"/>
              <a:buChar char="●"/>
              <a:defRPr sz="2900"/>
            </a:lvl1pPr>
            <a:lvl2pPr indent="-412750" lvl="1" marL="914400">
              <a:spcBef>
                <a:spcPts val="0"/>
              </a:spcBef>
              <a:spcAft>
                <a:spcPts val="0"/>
              </a:spcAft>
              <a:buSzPts val="2900"/>
              <a:buChar char="○"/>
              <a:defRPr sz="2900"/>
            </a:lvl2pPr>
            <a:lvl3pPr indent="-412750" lvl="2" marL="1371600">
              <a:spcBef>
                <a:spcPts val="0"/>
              </a:spcBef>
              <a:spcAft>
                <a:spcPts val="0"/>
              </a:spcAft>
              <a:buSzPts val="2900"/>
              <a:buChar char="■"/>
              <a:defRPr sz="2900"/>
            </a:lvl3pPr>
            <a:lvl4pPr indent="-412750" lvl="3" marL="1828800">
              <a:spcBef>
                <a:spcPts val="0"/>
              </a:spcBef>
              <a:spcAft>
                <a:spcPts val="0"/>
              </a:spcAft>
              <a:buSzPts val="2900"/>
              <a:buChar char="●"/>
              <a:defRPr sz="2900"/>
            </a:lvl4pPr>
            <a:lvl5pPr indent="-412750" lvl="4" marL="2286000">
              <a:spcBef>
                <a:spcPts val="0"/>
              </a:spcBef>
              <a:spcAft>
                <a:spcPts val="0"/>
              </a:spcAft>
              <a:buSzPts val="2900"/>
              <a:buChar char="○"/>
              <a:defRPr sz="2900"/>
            </a:lvl5pPr>
            <a:lvl6pPr indent="-412750" lvl="5" marL="2743200">
              <a:spcBef>
                <a:spcPts val="0"/>
              </a:spcBef>
              <a:spcAft>
                <a:spcPts val="0"/>
              </a:spcAft>
              <a:buSzPts val="2900"/>
              <a:buChar char="■"/>
              <a:defRPr sz="2900"/>
            </a:lvl6pPr>
            <a:lvl7pPr indent="-412750" lvl="6" marL="3200400">
              <a:spcBef>
                <a:spcPts val="0"/>
              </a:spcBef>
              <a:spcAft>
                <a:spcPts val="0"/>
              </a:spcAft>
              <a:buSzPts val="2900"/>
              <a:buChar char="●"/>
              <a:defRPr sz="2900"/>
            </a:lvl7pPr>
            <a:lvl8pPr indent="-412750" lvl="7" marL="3657600">
              <a:spcBef>
                <a:spcPts val="0"/>
              </a:spcBef>
              <a:spcAft>
                <a:spcPts val="0"/>
              </a:spcAft>
              <a:buSzPts val="2900"/>
              <a:buChar char="○"/>
              <a:defRPr sz="2900"/>
            </a:lvl8pPr>
            <a:lvl9pPr indent="-412750" lvl="8" marL="4114800">
              <a:spcBef>
                <a:spcPts val="0"/>
              </a:spcBef>
              <a:spcAft>
                <a:spcPts val="0"/>
              </a:spcAft>
              <a:buSzPts val="2900"/>
              <a:buChar char="■"/>
              <a:defRPr sz="29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15938811" y="15846302"/>
            <a:ext cx="1032300" cy="1337400"/>
          </a:xfrm>
          <a:prstGeom prst="rect">
            <a:avLst/>
          </a:prstGeom>
        </p:spPr>
        <p:txBody>
          <a:bodyPr anchorCtr="0" anchor="ctr" bIns="218225" lIns="218225" spcFirstLastPara="1" rIns="218225" wrap="square" tIns="2182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922283" y="1529676"/>
            <a:ext cx="11979300" cy="13901100"/>
          </a:xfrm>
          <a:prstGeom prst="rect">
            <a:avLst/>
          </a:prstGeom>
        </p:spPr>
        <p:txBody>
          <a:bodyPr anchorCtr="0" anchor="ctr" bIns="218225" lIns="218225" spcFirstLastPara="1" rIns="218225" wrap="square" tIns="2182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1pPr>
            <a:lvl2pPr lvl="1"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2pPr>
            <a:lvl3pPr lvl="2"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3pPr>
            <a:lvl4pPr lvl="3"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4pPr>
            <a:lvl5pPr lvl="4"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5pPr>
            <a:lvl6pPr lvl="5"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6pPr>
            <a:lvl7pPr lvl="6"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7pPr>
            <a:lvl8pPr lvl="7"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8pPr>
            <a:lvl9pPr lvl="8"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15938811" y="15846302"/>
            <a:ext cx="1032300" cy="1337400"/>
          </a:xfrm>
          <a:prstGeom prst="rect">
            <a:avLst/>
          </a:prstGeom>
        </p:spPr>
        <p:txBody>
          <a:bodyPr anchorCtr="0" anchor="ctr" bIns="218225" lIns="218225" spcFirstLastPara="1" rIns="218225" wrap="square" tIns="2182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8601075" y="-425"/>
            <a:ext cx="8601000" cy="17478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218225" lIns="218225" spcFirstLastPara="1" rIns="218225" wrap="square" tIns="2182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499472" y="4190511"/>
            <a:ext cx="7610100" cy="5037000"/>
          </a:xfrm>
          <a:prstGeom prst="rect">
            <a:avLst/>
          </a:prstGeom>
        </p:spPr>
        <p:txBody>
          <a:bodyPr anchorCtr="0" anchor="b" bIns="218225" lIns="218225" spcFirstLastPara="1" rIns="218225" wrap="square" tIns="2182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499472" y="9525264"/>
            <a:ext cx="7610100" cy="4197000"/>
          </a:xfrm>
          <a:prstGeom prst="rect">
            <a:avLst/>
          </a:prstGeom>
        </p:spPr>
        <p:txBody>
          <a:bodyPr anchorCtr="0" anchor="t" bIns="218225" lIns="218225" spcFirstLastPara="1" rIns="218225" wrap="square" tIns="2182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9292434" y="2460514"/>
            <a:ext cx="7218300" cy="12556500"/>
          </a:xfrm>
          <a:prstGeom prst="rect">
            <a:avLst/>
          </a:prstGeom>
        </p:spPr>
        <p:txBody>
          <a:bodyPr anchorCtr="0" anchor="ctr" bIns="218225" lIns="218225" spcFirstLastPara="1" rIns="218225" wrap="square" tIns="218225">
            <a:normAutofit/>
          </a:bodyPr>
          <a:lstStyle>
            <a:lvl1pPr indent="-501650" lvl="0" marL="457200">
              <a:spcBef>
                <a:spcPts val="0"/>
              </a:spcBef>
              <a:spcAft>
                <a:spcPts val="0"/>
              </a:spcAft>
              <a:buSzPts val="4300"/>
              <a:buChar char="●"/>
              <a:defRPr/>
            </a:lvl1pPr>
            <a:lvl2pPr indent="-438150" lvl="1" marL="914400">
              <a:spcBef>
                <a:spcPts val="0"/>
              </a:spcBef>
              <a:spcAft>
                <a:spcPts val="0"/>
              </a:spcAft>
              <a:buSzPts val="3300"/>
              <a:buChar char="○"/>
              <a:defRPr/>
            </a:lvl2pPr>
            <a:lvl3pPr indent="-438150" lvl="2" marL="1371600">
              <a:spcBef>
                <a:spcPts val="0"/>
              </a:spcBef>
              <a:spcAft>
                <a:spcPts val="0"/>
              </a:spcAft>
              <a:buSzPts val="3300"/>
              <a:buChar char="■"/>
              <a:defRPr/>
            </a:lvl3pPr>
            <a:lvl4pPr indent="-438150" lvl="3" marL="1828800">
              <a:spcBef>
                <a:spcPts val="0"/>
              </a:spcBef>
              <a:spcAft>
                <a:spcPts val="0"/>
              </a:spcAft>
              <a:buSzPts val="3300"/>
              <a:buChar char="●"/>
              <a:defRPr/>
            </a:lvl4pPr>
            <a:lvl5pPr indent="-438150" lvl="4" marL="2286000">
              <a:spcBef>
                <a:spcPts val="0"/>
              </a:spcBef>
              <a:spcAft>
                <a:spcPts val="0"/>
              </a:spcAft>
              <a:buSzPts val="3300"/>
              <a:buChar char="○"/>
              <a:defRPr/>
            </a:lvl5pPr>
            <a:lvl6pPr indent="-438150" lvl="5" marL="2743200">
              <a:spcBef>
                <a:spcPts val="0"/>
              </a:spcBef>
              <a:spcAft>
                <a:spcPts val="0"/>
              </a:spcAft>
              <a:buSzPts val="3300"/>
              <a:buChar char="■"/>
              <a:defRPr/>
            </a:lvl6pPr>
            <a:lvl7pPr indent="-438150" lvl="6" marL="3200400">
              <a:spcBef>
                <a:spcPts val="0"/>
              </a:spcBef>
              <a:spcAft>
                <a:spcPts val="0"/>
              </a:spcAft>
              <a:buSzPts val="3300"/>
              <a:buChar char="●"/>
              <a:defRPr/>
            </a:lvl7pPr>
            <a:lvl8pPr indent="-438150" lvl="7" marL="3657600">
              <a:spcBef>
                <a:spcPts val="0"/>
              </a:spcBef>
              <a:spcAft>
                <a:spcPts val="0"/>
              </a:spcAft>
              <a:buSzPts val="3300"/>
              <a:buChar char="○"/>
              <a:defRPr/>
            </a:lvl8pPr>
            <a:lvl9pPr indent="-438150" lvl="8" marL="4114800">
              <a:spcBef>
                <a:spcPts val="0"/>
              </a:spcBef>
              <a:spcAft>
                <a:spcPts val="0"/>
              </a:spcAft>
              <a:buSzPts val="33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15938811" y="15846302"/>
            <a:ext cx="1032300" cy="1337400"/>
          </a:xfrm>
          <a:prstGeom prst="rect">
            <a:avLst/>
          </a:prstGeom>
        </p:spPr>
        <p:txBody>
          <a:bodyPr anchorCtr="0" anchor="ctr" bIns="218225" lIns="218225" spcFirstLastPara="1" rIns="218225" wrap="square" tIns="2182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586386" y="14376121"/>
            <a:ext cx="11285100" cy="2056200"/>
          </a:xfrm>
          <a:prstGeom prst="rect">
            <a:avLst/>
          </a:prstGeom>
        </p:spPr>
        <p:txBody>
          <a:bodyPr anchorCtr="0" anchor="ctr" bIns="218225" lIns="218225" spcFirstLastPara="1" rIns="218225" wrap="square" tIns="2182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15938811" y="15846302"/>
            <a:ext cx="1032300" cy="1337400"/>
          </a:xfrm>
          <a:prstGeom prst="rect">
            <a:avLst/>
          </a:prstGeom>
        </p:spPr>
        <p:txBody>
          <a:bodyPr anchorCtr="0" anchor="ctr" bIns="218225" lIns="218225" spcFirstLastPara="1" rIns="218225" wrap="square" tIns="2182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586386" y="1512261"/>
            <a:ext cx="16029300" cy="19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218225" lIns="218225" spcFirstLastPara="1" rIns="218225" wrap="square" tIns="2182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00"/>
              <a:buNone/>
              <a:defRPr sz="6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00"/>
              <a:buNone/>
              <a:defRPr sz="6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00"/>
              <a:buNone/>
              <a:defRPr sz="6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00"/>
              <a:buNone/>
              <a:defRPr sz="6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00"/>
              <a:buNone/>
              <a:defRPr sz="6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00"/>
              <a:buNone/>
              <a:defRPr sz="6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00"/>
              <a:buNone/>
              <a:defRPr sz="6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00"/>
              <a:buNone/>
              <a:defRPr sz="6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00"/>
              <a:buNone/>
              <a:defRPr sz="6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86386" y="3916281"/>
            <a:ext cx="16029300" cy="116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218225" lIns="218225" spcFirstLastPara="1" rIns="218225" wrap="square" tIns="218225">
            <a:normAutofit/>
          </a:bodyPr>
          <a:lstStyle>
            <a:lvl1pPr indent="-5016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Char char="●"/>
              <a:defRPr sz="4300">
                <a:solidFill>
                  <a:schemeClr val="dk2"/>
                </a:solidFill>
              </a:defRPr>
            </a:lvl1pPr>
            <a:lvl2pPr indent="-4381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Char char="○"/>
              <a:defRPr sz="3300">
                <a:solidFill>
                  <a:schemeClr val="dk2"/>
                </a:solidFill>
              </a:defRPr>
            </a:lvl2pPr>
            <a:lvl3pPr indent="-4381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Char char="■"/>
              <a:defRPr sz="3300">
                <a:solidFill>
                  <a:schemeClr val="dk2"/>
                </a:solidFill>
              </a:defRPr>
            </a:lvl3pPr>
            <a:lvl4pPr indent="-4381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Char char="●"/>
              <a:defRPr sz="3300">
                <a:solidFill>
                  <a:schemeClr val="dk2"/>
                </a:solidFill>
              </a:defRPr>
            </a:lvl4pPr>
            <a:lvl5pPr indent="-4381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Char char="○"/>
              <a:defRPr sz="3300">
                <a:solidFill>
                  <a:schemeClr val="dk2"/>
                </a:solidFill>
              </a:defRPr>
            </a:lvl5pPr>
            <a:lvl6pPr indent="-4381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Char char="■"/>
              <a:defRPr sz="3300">
                <a:solidFill>
                  <a:schemeClr val="dk2"/>
                </a:solidFill>
              </a:defRPr>
            </a:lvl6pPr>
            <a:lvl7pPr indent="-4381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Char char="●"/>
              <a:defRPr sz="3300">
                <a:solidFill>
                  <a:schemeClr val="dk2"/>
                </a:solidFill>
              </a:defRPr>
            </a:lvl7pPr>
            <a:lvl8pPr indent="-4381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Char char="○"/>
              <a:defRPr sz="3300">
                <a:solidFill>
                  <a:schemeClr val="dk2"/>
                </a:solidFill>
              </a:defRPr>
            </a:lvl8pPr>
            <a:lvl9pPr indent="-4381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Char char="■"/>
              <a:defRPr sz="33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15938811" y="15846302"/>
            <a:ext cx="1032300" cy="13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8225" lIns="218225" spcFirstLastPara="1" rIns="218225" wrap="square" tIns="218225">
            <a:normAutofit/>
          </a:bodyPr>
          <a:lstStyle>
            <a:lvl1pPr lvl="0" algn="r">
              <a:buNone/>
              <a:defRPr sz="2400">
                <a:solidFill>
                  <a:schemeClr val="dk2"/>
                </a:solidFill>
              </a:defRPr>
            </a:lvl1pPr>
            <a:lvl2pPr lvl="1" algn="r">
              <a:buNone/>
              <a:defRPr sz="2400">
                <a:solidFill>
                  <a:schemeClr val="dk2"/>
                </a:solidFill>
              </a:defRPr>
            </a:lvl2pPr>
            <a:lvl3pPr lvl="2" algn="r">
              <a:buNone/>
              <a:defRPr sz="2400">
                <a:solidFill>
                  <a:schemeClr val="dk2"/>
                </a:solidFill>
              </a:defRPr>
            </a:lvl3pPr>
            <a:lvl4pPr lvl="3" algn="r">
              <a:buNone/>
              <a:defRPr sz="2400">
                <a:solidFill>
                  <a:schemeClr val="dk2"/>
                </a:solidFill>
              </a:defRPr>
            </a:lvl4pPr>
            <a:lvl5pPr lvl="4" algn="r">
              <a:buNone/>
              <a:defRPr sz="2400">
                <a:solidFill>
                  <a:schemeClr val="dk2"/>
                </a:solidFill>
              </a:defRPr>
            </a:lvl5pPr>
            <a:lvl6pPr lvl="5" algn="r">
              <a:buNone/>
              <a:defRPr sz="2400">
                <a:solidFill>
                  <a:schemeClr val="dk2"/>
                </a:solidFill>
              </a:defRPr>
            </a:lvl6pPr>
            <a:lvl7pPr lvl="6" algn="r">
              <a:buNone/>
              <a:defRPr sz="2400">
                <a:solidFill>
                  <a:schemeClr val="dk2"/>
                </a:solidFill>
              </a:defRPr>
            </a:lvl7pPr>
            <a:lvl8pPr lvl="7" algn="r">
              <a:buNone/>
              <a:defRPr sz="2400">
                <a:solidFill>
                  <a:schemeClr val="dk2"/>
                </a:solidFill>
              </a:defRPr>
            </a:lvl8pPr>
            <a:lvl9pPr lvl="8" algn="r">
              <a:buNone/>
              <a:defRPr sz="24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586386" y="1512261"/>
            <a:ext cx="16029300" cy="19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218225" lIns="218225" spcFirstLastPara="1" rIns="218225" wrap="square" tIns="2182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6700"/>
              <a:buFont typeface="Oswald"/>
              <a:buNone/>
              <a:defRPr b="0" i="0" sz="6700" u="none" cap="none" strike="noStrike">
                <a:solidFill>
                  <a:srgbClr val="374957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6700"/>
              <a:buFont typeface="Oswald"/>
              <a:buNone/>
              <a:defRPr b="0" i="0" sz="6700" u="none" cap="none" strike="noStrike">
                <a:solidFill>
                  <a:srgbClr val="374957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6700"/>
              <a:buFont typeface="Oswald"/>
              <a:buNone/>
              <a:defRPr b="0" i="0" sz="6700" u="none" cap="none" strike="noStrike">
                <a:solidFill>
                  <a:srgbClr val="374957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6700"/>
              <a:buFont typeface="Oswald"/>
              <a:buNone/>
              <a:defRPr b="0" i="0" sz="6700" u="none" cap="none" strike="noStrike">
                <a:solidFill>
                  <a:srgbClr val="374957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6700"/>
              <a:buFont typeface="Oswald"/>
              <a:buNone/>
              <a:defRPr b="0" i="0" sz="6700" u="none" cap="none" strike="noStrike">
                <a:solidFill>
                  <a:srgbClr val="374957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6700"/>
              <a:buFont typeface="Oswald"/>
              <a:buNone/>
              <a:defRPr b="0" i="0" sz="6700" u="none" cap="none" strike="noStrike">
                <a:solidFill>
                  <a:srgbClr val="374957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6700"/>
              <a:buFont typeface="Oswald"/>
              <a:buNone/>
              <a:defRPr b="0" i="0" sz="6700" u="none" cap="none" strike="noStrike">
                <a:solidFill>
                  <a:srgbClr val="374957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6700"/>
              <a:buFont typeface="Oswald"/>
              <a:buNone/>
              <a:defRPr b="0" i="0" sz="6700" u="none" cap="none" strike="noStrike">
                <a:solidFill>
                  <a:srgbClr val="374957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6700"/>
              <a:buFont typeface="Oswald"/>
              <a:buNone/>
              <a:defRPr b="0" i="0" sz="6700" u="none" cap="none" strike="noStrike">
                <a:solidFill>
                  <a:srgbClr val="374957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586386" y="3916281"/>
            <a:ext cx="16029300" cy="116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218225" lIns="218225" spcFirstLastPara="1" rIns="218225" wrap="square" tIns="218225">
            <a:noAutofit/>
          </a:bodyPr>
          <a:lstStyle>
            <a:lvl1pPr indent="-4127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2900"/>
              <a:buFont typeface="Didact Gothic"/>
              <a:buChar char="●"/>
              <a:defRPr b="0" i="0" sz="2900" u="none" cap="none" strike="noStrik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indent="-412750" lvl="1" marL="914400" marR="0" rtl="0" algn="l">
              <a:lnSpc>
                <a:spcPct val="115000"/>
              </a:lnSpc>
              <a:spcBef>
                <a:spcPts val="3800"/>
              </a:spcBef>
              <a:spcAft>
                <a:spcPts val="0"/>
              </a:spcAft>
              <a:buClr>
                <a:srgbClr val="374957"/>
              </a:buClr>
              <a:buSzPts val="2900"/>
              <a:buFont typeface="Didact Gothic"/>
              <a:buChar char="○"/>
              <a:defRPr b="0" i="0" sz="2900" u="none" cap="none" strike="noStrik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indent="-412750" lvl="2" marL="1371600" marR="0" rtl="0" algn="l">
              <a:lnSpc>
                <a:spcPct val="115000"/>
              </a:lnSpc>
              <a:spcBef>
                <a:spcPts val="3800"/>
              </a:spcBef>
              <a:spcAft>
                <a:spcPts val="0"/>
              </a:spcAft>
              <a:buClr>
                <a:srgbClr val="374957"/>
              </a:buClr>
              <a:buSzPts val="2900"/>
              <a:buFont typeface="Didact Gothic"/>
              <a:buChar char="■"/>
              <a:defRPr b="0" i="0" sz="2900" u="none" cap="none" strike="noStrik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indent="-412750" lvl="3" marL="1828800" marR="0" rtl="0" algn="l">
              <a:lnSpc>
                <a:spcPct val="115000"/>
              </a:lnSpc>
              <a:spcBef>
                <a:spcPts val="3800"/>
              </a:spcBef>
              <a:spcAft>
                <a:spcPts val="0"/>
              </a:spcAft>
              <a:buClr>
                <a:srgbClr val="374957"/>
              </a:buClr>
              <a:buSzPts val="2900"/>
              <a:buFont typeface="Didact Gothic"/>
              <a:buChar char="●"/>
              <a:defRPr b="0" i="0" sz="2900" u="none" cap="none" strike="noStrik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indent="-412750" lvl="4" marL="2286000" marR="0" rtl="0" algn="l">
              <a:lnSpc>
                <a:spcPct val="115000"/>
              </a:lnSpc>
              <a:spcBef>
                <a:spcPts val="3800"/>
              </a:spcBef>
              <a:spcAft>
                <a:spcPts val="0"/>
              </a:spcAft>
              <a:buClr>
                <a:srgbClr val="374957"/>
              </a:buClr>
              <a:buSzPts val="2900"/>
              <a:buFont typeface="Didact Gothic"/>
              <a:buChar char="○"/>
              <a:defRPr b="0" i="0" sz="2900" u="none" cap="none" strike="noStrik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indent="-412750" lvl="5" marL="2743200" marR="0" rtl="0" algn="l">
              <a:lnSpc>
                <a:spcPct val="115000"/>
              </a:lnSpc>
              <a:spcBef>
                <a:spcPts val="3800"/>
              </a:spcBef>
              <a:spcAft>
                <a:spcPts val="0"/>
              </a:spcAft>
              <a:buClr>
                <a:srgbClr val="374957"/>
              </a:buClr>
              <a:buSzPts val="2900"/>
              <a:buFont typeface="Didact Gothic"/>
              <a:buChar char="■"/>
              <a:defRPr b="0" i="0" sz="2900" u="none" cap="none" strike="noStrik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indent="-412750" lvl="6" marL="3200400" marR="0" rtl="0" algn="l">
              <a:lnSpc>
                <a:spcPct val="115000"/>
              </a:lnSpc>
              <a:spcBef>
                <a:spcPts val="3800"/>
              </a:spcBef>
              <a:spcAft>
                <a:spcPts val="0"/>
              </a:spcAft>
              <a:buClr>
                <a:srgbClr val="374957"/>
              </a:buClr>
              <a:buSzPts val="2900"/>
              <a:buFont typeface="Didact Gothic"/>
              <a:buChar char="●"/>
              <a:defRPr b="0" i="0" sz="2900" u="none" cap="none" strike="noStrik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indent="-412750" lvl="7" marL="3657600" marR="0" rtl="0" algn="l">
              <a:lnSpc>
                <a:spcPct val="115000"/>
              </a:lnSpc>
              <a:spcBef>
                <a:spcPts val="3800"/>
              </a:spcBef>
              <a:spcAft>
                <a:spcPts val="0"/>
              </a:spcAft>
              <a:buClr>
                <a:srgbClr val="374957"/>
              </a:buClr>
              <a:buSzPts val="2900"/>
              <a:buFont typeface="Didact Gothic"/>
              <a:buChar char="○"/>
              <a:defRPr b="0" i="0" sz="2900" u="none" cap="none" strike="noStrik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indent="-412750" lvl="8" marL="4114800" marR="0" rtl="0" algn="l">
              <a:lnSpc>
                <a:spcPct val="115000"/>
              </a:lnSpc>
              <a:spcBef>
                <a:spcPts val="3800"/>
              </a:spcBef>
              <a:spcAft>
                <a:spcPts val="3800"/>
              </a:spcAft>
              <a:buClr>
                <a:srgbClr val="374957"/>
              </a:buClr>
              <a:buSzPts val="2900"/>
              <a:buFont typeface="Didact Gothic"/>
              <a:buChar char="■"/>
              <a:defRPr b="0" i="0" sz="2900" u="none" cap="none" strike="noStrik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15938812" y="15846302"/>
            <a:ext cx="1032300" cy="13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8225" lIns="218225" spcFirstLastPara="1" rIns="218225" wrap="square" tIns="2182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</p:sldLayoutIdLst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7.png"/><Relationship Id="rId5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jpg"/><Relationship Id="rId4" Type="http://schemas.openxmlformats.org/officeDocument/2006/relationships/slide" Target="/ppt/slides/slide7.xml"/><Relationship Id="rId5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slide" Target="/ppt/slides/slide7.xml"/><Relationship Id="rId4" Type="http://schemas.openxmlformats.org/officeDocument/2006/relationships/image" Target="../media/image27.png"/><Relationship Id="rId5" Type="http://schemas.openxmlformats.org/officeDocument/2006/relationships/image" Target="../media/image2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slide" Target="/ppt/slides/slide7.xml"/><Relationship Id="rId4" Type="http://schemas.openxmlformats.org/officeDocument/2006/relationships/image" Target="../media/image27.png"/><Relationship Id="rId5" Type="http://schemas.openxmlformats.org/officeDocument/2006/relationships/image" Target="../media/image2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Relationship Id="rId4" Type="http://schemas.openxmlformats.org/officeDocument/2006/relationships/slide" Target="/ppt/slides/slide7.xml"/><Relationship Id="rId5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Relationship Id="rId4" Type="http://schemas.openxmlformats.org/officeDocument/2006/relationships/slide" Target="/ppt/slides/slide7.xml"/><Relationship Id="rId5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png"/><Relationship Id="rId4" Type="http://schemas.openxmlformats.org/officeDocument/2006/relationships/slide" Target="/ppt/slides/slide7.xml"/><Relationship Id="rId5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png"/><Relationship Id="rId4" Type="http://schemas.openxmlformats.org/officeDocument/2006/relationships/slide" Target="/ppt/slides/slide7.xml"/><Relationship Id="rId5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png"/><Relationship Id="rId4" Type="http://schemas.openxmlformats.org/officeDocument/2006/relationships/slide" Target="/ppt/slides/slide7.xml"/><Relationship Id="rId5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jpg"/><Relationship Id="rId4" Type="http://schemas.openxmlformats.org/officeDocument/2006/relationships/slide" Target="/ppt/slides/slide7.xml"/><Relationship Id="rId5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jpg"/><Relationship Id="rId4" Type="http://schemas.openxmlformats.org/officeDocument/2006/relationships/slide" Target="/ppt/slides/slide7.xml"/><Relationship Id="rId5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20" Type="http://schemas.openxmlformats.org/officeDocument/2006/relationships/slide" Target="/ppt/slides/slide19.xml"/><Relationship Id="rId22" Type="http://schemas.openxmlformats.org/officeDocument/2006/relationships/slide" Target="/ppt/slides/slide18.xml"/><Relationship Id="rId21" Type="http://schemas.openxmlformats.org/officeDocument/2006/relationships/slide" Target="/ppt/slides/slide20.xml"/><Relationship Id="rId24" Type="http://schemas.openxmlformats.org/officeDocument/2006/relationships/slide" Target="/ppt/slides/slide16.xml"/><Relationship Id="rId23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slide" Target="/ppt/slides/slide12.xml"/><Relationship Id="rId26" Type="http://schemas.openxmlformats.org/officeDocument/2006/relationships/slide" Target="/ppt/slides/slide13.xml"/><Relationship Id="rId25" Type="http://schemas.openxmlformats.org/officeDocument/2006/relationships/slide" Target="/ppt/slides/slide15.xml"/><Relationship Id="rId28" Type="http://schemas.openxmlformats.org/officeDocument/2006/relationships/slide" Target="/ppt/slides/slide14.xml"/><Relationship Id="rId27" Type="http://schemas.openxmlformats.org/officeDocument/2006/relationships/slide" Target="/ppt/slides/slide17.xml"/><Relationship Id="rId5" Type="http://schemas.openxmlformats.org/officeDocument/2006/relationships/slide" Target="/ppt/slides/slide8.xml"/><Relationship Id="rId6" Type="http://schemas.openxmlformats.org/officeDocument/2006/relationships/image" Target="../media/image6.png"/><Relationship Id="rId7" Type="http://schemas.openxmlformats.org/officeDocument/2006/relationships/slide" Target="/ppt/slides/slide9.xml"/><Relationship Id="rId8" Type="http://schemas.openxmlformats.org/officeDocument/2006/relationships/slide" Target="/ppt/slides/slide11.xml"/><Relationship Id="rId11" Type="http://schemas.openxmlformats.org/officeDocument/2006/relationships/image" Target="../media/image2.png"/><Relationship Id="rId10" Type="http://schemas.openxmlformats.org/officeDocument/2006/relationships/slide" Target="/ppt/slides/slide10.xml"/><Relationship Id="rId13" Type="http://schemas.openxmlformats.org/officeDocument/2006/relationships/slide" Target="/ppt/slides/slide23.xml"/><Relationship Id="rId12" Type="http://schemas.openxmlformats.org/officeDocument/2006/relationships/slide" Target="/ppt/slides/slide26.xml"/><Relationship Id="rId15" Type="http://schemas.openxmlformats.org/officeDocument/2006/relationships/slide" Target="/ppt/slides/slide27.xml"/><Relationship Id="rId14" Type="http://schemas.openxmlformats.org/officeDocument/2006/relationships/slide" Target="/ppt/slides/slide25.xml"/><Relationship Id="rId17" Type="http://schemas.openxmlformats.org/officeDocument/2006/relationships/image" Target="../media/image4.png"/><Relationship Id="rId16" Type="http://schemas.openxmlformats.org/officeDocument/2006/relationships/slide" Target="/ppt/slides/slide24.xml"/><Relationship Id="rId19" Type="http://schemas.openxmlformats.org/officeDocument/2006/relationships/slide" Target="/ppt/slides/slide21.xml"/><Relationship Id="rId18" Type="http://schemas.openxmlformats.org/officeDocument/2006/relationships/slide" Target="/ppt/slides/slide2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jpg"/><Relationship Id="rId4" Type="http://schemas.openxmlformats.org/officeDocument/2006/relationships/slide" Target="/ppt/slides/slide7.xml"/><Relationship Id="rId5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3.jpg"/><Relationship Id="rId4" Type="http://schemas.openxmlformats.org/officeDocument/2006/relationships/slide" Target="/ppt/slides/slide7.xml"/><Relationship Id="rId5" Type="http://schemas.openxmlformats.org/officeDocument/2006/relationships/image" Target="../media/image2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0.jpg"/><Relationship Id="rId4" Type="http://schemas.openxmlformats.org/officeDocument/2006/relationships/slide" Target="/ppt/slides/slide7.xml"/><Relationship Id="rId5" Type="http://schemas.openxmlformats.org/officeDocument/2006/relationships/image" Target="../media/image2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jpg"/><Relationship Id="rId4" Type="http://schemas.openxmlformats.org/officeDocument/2006/relationships/slide" Target="/ppt/slides/slide7.xml"/><Relationship Id="rId5" Type="http://schemas.openxmlformats.org/officeDocument/2006/relationships/image" Target="../media/image2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6.jpg"/><Relationship Id="rId4" Type="http://schemas.openxmlformats.org/officeDocument/2006/relationships/slide" Target="/ppt/slides/slide7.xml"/><Relationship Id="rId5" Type="http://schemas.openxmlformats.org/officeDocument/2006/relationships/image" Target="../media/image2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4.jpg"/><Relationship Id="rId4" Type="http://schemas.openxmlformats.org/officeDocument/2006/relationships/slide" Target="/ppt/slides/slide7.xml"/><Relationship Id="rId5" Type="http://schemas.openxmlformats.org/officeDocument/2006/relationships/image" Target="../media/image2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slide" Target="/ppt/slides/slide7.xml"/><Relationship Id="rId4" Type="http://schemas.openxmlformats.org/officeDocument/2006/relationships/image" Target="../media/image27.png"/><Relationship Id="rId5" Type="http://schemas.openxmlformats.org/officeDocument/2006/relationships/image" Target="../media/image4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jpg"/><Relationship Id="rId4" Type="http://schemas.openxmlformats.org/officeDocument/2006/relationships/slide" Target="/ppt/slides/slide7.xml"/><Relationship Id="rId5" Type="http://schemas.openxmlformats.org/officeDocument/2006/relationships/image" Target="../media/image2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openxmlformats.org/officeDocument/2006/relationships/slide" Target="/ppt/slides/slide11.xml"/><Relationship Id="rId5" Type="http://schemas.openxmlformats.org/officeDocument/2006/relationships/image" Target="../media/image11.png"/><Relationship Id="rId6" Type="http://schemas.openxmlformats.org/officeDocument/2006/relationships/slide" Target="/ppt/slides/slide8.xml"/><Relationship Id="rId7" Type="http://schemas.openxmlformats.org/officeDocument/2006/relationships/image" Target="../media/image6.png"/><Relationship Id="rId8" Type="http://schemas.openxmlformats.org/officeDocument/2006/relationships/slide" Target="/ppt/slides/slide9.xml"/><Relationship Id="rId11" Type="http://schemas.openxmlformats.org/officeDocument/2006/relationships/slide" Target="/ppt/slides/slide10.xml"/><Relationship Id="rId10" Type="http://schemas.openxmlformats.org/officeDocument/2006/relationships/slide" Target="/ppt/slides/slide12.xml"/><Relationship Id="rId12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2.png"/><Relationship Id="rId4" Type="http://schemas.openxmlformats.org/officeDocument/2006/relationships/image" Target="../media/image20.png"/><Relationship Id="rId9" Type="http://schemas.openxmlformats.org/officeDocument/2006/relationships/image" Target="../media/image6.png"/><Relationship Id="rId5" Type="http://schemas.openxmlformats.org/officeDocument/2006/relationships/image" Target="../media/image15.png"/><Relationship Id="rId6" Type="http://schemas.openxmlformats.org/officeDocument/2006/relationships/image" Target="../media/image9.png"/><Relationship Id="rId7" Type="http://schemas.openxmlformats.org/officeDocument/2006/relationships/image" Target="../media/image18.png"/><Relationship Id="rId8" Type="http://schemas.openxmlformats.org/officeDocument/2006/relationships/slide" Target="/ppt/slides/slide16.xml"/><Relationship Id="rId11" Type="http://schemas.openxmlformats.org/officeDocument/2006/relationships/slide" Target="/ppt/slides/slide13.xml"/><Relationship Id="rId10" Type="http://schemas.openxmlformats.org/officeDocument/2006/relationships/slide" Target="/ppt/slides/slide15.xml"/><Relationship Id="rId13" Type="http://schemas.openxmlformats.org/officeDocument/2006/relationships/slide" Target="/ppt/slides/slide14.xml"/><Relationship Id="rId12" Type="http://schemas.openxmlformats.org/officeDocument/2006/relationships/slide" Target="/ppt/slides/slide17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9.png"/><Relationship Id="rId4" Type="http://schemas.openxmlformats.org/officeDocument/2006/relationships/image" Target="../media/image4.png"/><Relationship Id="rId9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10.png"/><Relationship Id="rId7" Type="http://schemas.openxmlformats.org/officeDocument/2006/relationships/image" Target="../media/image14.png"/><Relationship Id="rId8" Type="http://schemas.openxmlformats.org/officeDocument/2006/relationships/slide" Target="/ppt/slides/slide22.xml"/><Relationship Id="rId11" Type="http://schemas.openxmlformats.org/officeDocument/2006/relationships/slide" Target="/ppt/slides/slide19.xml"/><Relationship Id="rId10" Type="http://schemas.openxmlformats.org/officeDocument/2006/relationships/slide" Target="/ppt/slides/slide21.xml"/><Relationship Id="rId13" Type="http://schemas.openxmlformats.org/officeDocument/2006/relationships/slide" Target="/ppt/slides/slide18.xml"/><Relationship Id="rId12" Type="http://schemas.openxmlformats.org/officeDocument/2006/relationships/slide" Target="/ppt/slides/slide20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6.png"/><Relationship Id="rId8" Type="http://schemas.openxmlformats.org/officeDocument/2006/relationships/slide" Target="/ppt/slides/slide26.xml"/><Relationship Id="rId11" Type="http://schemas.openxmlformats.org/officeDocument/2006/relationships/slide" Target="/ppt/slides/slide25.xml"/><Relationship Id="rId10" Type="http://schemas.openxmlformats.org/officeDocument/2006/relationships/slide" Target="/ppt/slides/slide23.xml"/><Relationship Id="rId13" Type="http://schemas.openxmlformats.org/officeDocument/2006/relationships/slide" Target="/ppt/slides/slide24.xml"/><Relationship Id="rId12" Type="http://schemas.openxmlformats.org/officeDocument/2006/relationships/slide" Target="/ppt/slides/slide27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slide" Target="/ppt/slides/slide7.xml"/><Relationship Id="rId4" Type="http://schemas.openxmlformats.org/officeDocument/2006/relationships/image" Target="../media/image27.png"/><Relationship Id="rId5" Type="http://schemas.openxmlformats.org/officeDocument/2006/relationships/image" Target="../media/image2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jpg"/><Relationship Id="rId4" Type="http://schemas.openxmlformats.org/officeDocument/2006/relationships/slide" Target="/ppt/slides/slide7.xml"/><Relationship Id="rId5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1"/>
          <p:cNvSpPr txBox="1"/>
          <p:nvPr>
            <p:ph idx="12" type="sldNum"/>
          </p:nvPr>
        </p:nvSpPr>
        <p:spPr>
          <a:xfrm>
            <a:off x="16447951" y="8070429"/>
            <a:ext cx="1032300" cy="13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18225" lIns="218225" spcFirstLastPara="1" rIns="218225" wrap="square" tIns="2182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fld id="{00000000-1234-1234-1234-123412341234}" type="slidenum">
              <a:rPr lang="ru"/>
              <a:t>‹#›</a:t>
            </a:fld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grpSp>
        <p:nvGrpSpPr>
          <p:cNvPr id="179" name="Google Shape;179;p31"/>
          <p:cNvGrpSpPr/>
          <p:nvPr/>
        </p:nvGrpSpPr>
        <p:grpSpPr>
          <a:xfrm>
            <a:off x="2908208" y="-94882"/>
            <a:ext cx="10980866" cy="7439879"/>
            <a:chOff x="1545850" y="-27922"/>
            <a:chExt cx="5836850" cy="2189423"/>
          </a:xfrm>
        </p:grpSpPr>
        <p:pic>
          <p:nvPicPr>
            <p:cNvPr id="180" name="Google Shape;180;p31"/>
            <p:cNvPicPr preferRelativeResize="0"/>
            <p:nvPr/>
          </p:nvPicPr>
          <p:blipFill rotWithShape="1">
            <a:blip r:embed="rId3">
              <a:alphaModFix/>
            </a:blip>
            <a:srcRect b="0" l="16453" r="16446" t="54130"/>
            <a:stretch/>
          </p:blipFill>
          <p:spPr>
            <a:xfrm flipH="1">
              <a:off x="1761300" y="0"/>
              <a:ext cx="5621400" cy="2161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1" name="Google Shape;181;p31"/>
            <p:cNvSpPr/>
            <p:nvPr/>
          </p:nvSpPr>
          <p:spPr>
            <a:xfrm>
              <a:off x="1761300" y="0"/>
              <a:ext cx="5621400" cy="2161500"/>
            </a:xfrm>
            <a:prstGeom prst="rect">
              <a:avLst/>
            </a:prstGeom>
            <a:solidFill>
              <a:srgbClr val="434343">
                <a:alpha val="21570"/>
              </a:srgbClr>
            </a:solidFill>
            <a:ln>
              <a:noFill/>
            </a:ln>
          </p:spPr>
          <p:txBody>
            <a:bodyPr anchorCtr="0" anchor="ctr" bIns="218225" lIns="218225" spcFirstLastPara="1" rIns="218225" wrap="square" tIns="218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31"/>
            <p:cNvSpPr/>
            <p:nvPr/>
          </p:nvSpPr>
          <p:spPr>
            <a:xfrm>
              <a:off x="1545850" y="-27922"/>
              <a:ext cx="435600" cy="1377600"/>
            </a:xfrm>
            <a:prstGeom prst="rect">
              <a:avLst/>
            </a:prstGeom>
            <a:solidFill>
              <a:srgbClr val="466269"/>
            </a:solidFill>
            <a:ln>
              <a:noFill/>
            </a:ln>
          </p:spPr>
          <p:txBody>
            <a:bodyPr anchorCtr="0" anchor="ctr" bIns="218225" lIns="218225" spcFirstLastPara="1" rIns="218225" wrap="square" tIns="2182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t/>
              </a:r>
              <a:endParaRPr b="0" i="0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3" name="Google Shape;183;p31"/>
          <p:cNvSpPr txBox="1"/>
          <p:nvPr>
            <p:ph type="ctrTitle"/>
          </p:nvPr>
        </p:nvSpPr>
        <p:spPr>
          <a:xfrm>
            <a:off x="682228" y="8570925"/>
            <a:ext cx="11205300" cy="71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218225" lIns="218225" spcFirstLastPara="1" rIns="218225" wrap="square" tIns="2182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ru" sz="12400"/>
              <a:t>ОТКРЫВАЕМ ПРИМОРЬЕ С АРСЕНЬЕВЫМ</a:t>
            </a:r>
            <a:endParaRPr sz="12400"/>
          </a:p>
        </p:txBody>
      </p:sp>
      <p:pic>
        <p:nvPicPr>
          <p:cNvPr id="184" name="Google Shape;18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98344" y="8995727"/>
            <a:ext cx="4249605" cy="8482652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1"/>
          <p:cNvSpPr txBox="1"/>
          <p:nvPr/>
        </p:nvSpPr>
        <p:spPr>
          <a:xfrm flipH="1">
            <a:off x="3202175" y="14703800"/>
            <a:ext cx="6711600" cy="1875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4600">
                <a:solidFill>
                  <a:srgbClr val="466269"/>
                </a:solidFill>
                <a:latin typeface="Didact Gothic"/>
                <a:ea typeface="Didact Gothic"/>
                <a:cs typeface="Didact Gothic"/>
                <a:sym typeface="Didact Gothic"/>
              </a:rPr>
              <a:t>создание интерактивной карты</a:t>
            </a:r>
            <a:endParaRPr sz="4600">
              <a:solidFill>
                <a:srgbClr val="466269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186" name="Google Shape;18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5588" y="15100788"/>
            <a:ext cx="3324225" cy="17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0"/>
          <p:cNvSpPr txBox="1"/>
          <p:nvPr/>
        </p:nvSpPr>
        <p:spPr>
          <a:xfrm>
            <a:off x="1354725" y="1228950"/>
            <a:ext cx="14492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chemeClr val="lt1"/>
              </a:solidFill>
            </a:endParaRPr>
          </a:p>
        </p:txBody>
      </p:sp>
      <p:pic>
        <p:nvPicPr>
          <p:cNvPr id="291" name="Google Shape;29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2863" y="3731350"/>
            <a:ext cx="10096425" cy="1374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0">
            <a:hlinkClick action="ppaction://hlinksldjump"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6050" y="429150"/>
            <a:ext cx="2199425" cy="219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1"/>
          <p:cNvSpPr txBox="1"/>
          <p:nvPr/>
        </p:nvSpPr>
        <p:spPr>
          <a:xfrm>
            <a:off x="1354725" y="1228950"/>
            <a:ext cx="14492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chemeClr val="lt1"/>
              </a:solidFill>
            </a:endParaRPr>
          </a:p>
        </p:txBody>
      </p:sp>
      <p:pic>
        <p:nvPicPr>
          <p:cNvPr id="298" name="Google Shape;298;p41">
            <a:hlinkClick action="ppaction://hlinksldjump"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6050" y="429150"/>
            <a:ext cx="2199425" cy="219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11251" y="3731325"/>
            <a:ext cx="9179650" cy="13747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2"/>
          <p:cNvSpPr txBox="1"/>
          <p:nvPr/>
        </p:nvSpPr>
        <p:spPr>
          <a:xfrm>
            <a:off x="1354725" y="1228950"/>
            <a:ext cx="14492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chemeClr val="lt1"/>
              </a:solidFill>
            </a:endParaRPr>
          </a:p>
        </p:txBody>
      </p:sp>
      <p:pic>
        <p:nvPicPr>
          <p:cNvPr id="305" name="Google Shape;305;p42">
            <a:hlinkClick action="ppaction://hlinksldjump"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6050" y="429150"/>
            <a:ext cx="2199425" cy="219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693262"/>
            <a:ext cx="17067275" cy="13785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7949" y="3652088"/>
            <a:ext cx="13826275" cy="1382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43"/>
          <p:cNvSpPr txBox="1"/>
          <p:nvPr/>
        </p:nvSpPr>
        <p:spPr>
          <a:xfrm>
            <a:off x="1354725" y="1228950"/>
            <a:ext cx="14492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chemeClr val="lt1"/>
              </a:solidFill>
            </a:endParaRPr>
          </a:p>
        </p:txBody>
      </p:sp>
      <p:pic>
        <p:nvPicPr>
          <p:cNvPr id="313" name="Google Shape;313;p43">
            <a:hlinkClick action="ppaction://hlinksldjump"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6050" y="429150"/>
            <a:ext cx="2199425" cy="219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3125" y="4322475"/>
            <a:ext cx="13155899" cy="13155899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4"/>
          <p:cNvSpPr txBox="1"/>
          <p:nvPr/>
        </p:nvSpPr>
        <p:spPr>
          <a:xfrm>
            <a:off x="1354725" y="1228950"/>
            <a:ext cx="14492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chemeClr val="lt1"/>
              </a:solidFill>
            </a:endParaRPr>
          </a:p>
        </p:txBody>
      </p:sp>
      <p:pic>
        <p:nvPicPr>
          <p:cNvPr id="320" name="Google Shape;320;p44">
            <a:hlinkClick action="ppaction://hlinksldjump"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6050" y="429150"/>
            <a:ext cx="2199425" cy="219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45"/>
          <p:cNvPicPr preferRelativeResize="0"/>
          <p:nvPr/>
        </p:nvPicPr>
        <p:blipFill rotWithShape="1">
          <a:blip r:embed="rId3">
            <a:alphaModFix/>
          </a:blip>
          <a:srcRect b="2572" l="0" r="0" t="0"/>
          <a:stretch/>
        </p:blipFill>
        <p:spPr>
          <a:xfrm>
            <a:off x="1735850" y="3948425"/>
            <a:ext cx="13887751" cy="1352995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5"/>
          <p:cNvSpPr txBox="1"/>
          <p:nvPr/>
        </p:nvSpPr>
        <p:spPr>
          <a:xfrm>
            <a:off x="1354725" y="1228950"/>
            <a:ext cx="14492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chemeClr val="lt1"/>
              </a:solidFill>
            </a:endParaRPr>
          </a:p>
        </p:txBody>
      </p:sp>
      <p:pic>
        <p:nvPicPr>
          <p:cNvPr id="327" name="Google Shape;327;p45">
            <a:hlinkClick action="ppaction://hlinksldjump"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6050" y="429150"/>
            <a:ext cx="2199425" cy="219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0573" y="3517350"/>
            <a:ext cx="13961025" cy="1396102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46"/>
          <p:cNvSpPr txBox="1"/>
          <p:nvPr/>
        </p:nvSpPr>
        <p:spPr>
          <a:xfrm>
            <a:off x="1354725" y="1228950"/>
            <a:ext cx="14492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chemeClr val="lt1"/>
              </a:solidFill>
            </a:endParaRPr>
          </a:p>
        </p:txBody>
      </p:sp>
      <p:pic>
        <p:nvPicPr>
          <p:cNvPr id="334" name="Google Shape;334;p46">
            <a:hlinkClick action="ppaction://hlinksldjump"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6050" y="429150"/>
            <a:ext cx="2199425" cy="219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4800" y="2985835"/>
            <a:ext cx="14492551" cy="14492551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47"/>
          <p:cNvSpPr txBox="1"/>
          <p:nvPr/>
        </p:nvSpPr>
        <p:spPr>
          <a:xfrm>
            <a:off x="1354725" y="1228950"/>
            <a:ext cx="14492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chemeClr val="lt1"/>
              </a:solidFill>
            </a:endParaRPr>
          </a:p>
        </p:txBody>
      </p:sp>
      <p:pic>
        <p:nvPicPr>
          <p:cNvPr id="341" name="Google Shape;341;p47">
            <a:hlinkClick action="ppaction://hlinksldjump"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6050" y="429150"/>
            <a:ext cx="2199425" cy="219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56125"/>
            <a:ext cx="17202150" cy="9461183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8"/>
          <p:cNvSpPr txBox="1"/>
          <p:nvPr/>
        </p:nvSpPr>
        <p:spPr>
          <a:xfrm>
            <a:off x="1354725" y="1228950"/>
            <a:ext cx="14492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chemeClr val="lt1"/>
              </a:solidFill>
            </a:endParaRPr>
          </a:p>
        </p:txBody>
      </p:sp>
      <p:pic>
        <p:nvPicPr>
          <p:cNvPr id="348" name="Google Shape;348;p48">
            <a:hlinkClick action="ppaction://hlinksldjump"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6050" y="429150"/>
            <a:ext cx="2199425" cy="219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280450"/>
            <a:ext cx="17202149" cy="11468099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49"/>
          <p:cNvSpPr txBox="1"/>
          <p:nvPr/>
        </p:nvSpPr>
        <p:spPr>
          <a:xfrm>
            <a:off x="1354725" y="1228950"/>
            <a:ext cx="14492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chemeClr val="lt1"/>
              </a:solidFill>
            </a:endParaRPr>
          </a:p>
        </p:txBody>
      </p:sp>
      <p:pic>
        <p:nvPicPr>
          <p:cNvPr id="355" name="Google Shape;355;p49">
            <a:hlinkClick action="ppaction://hlinksldjump"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6050" y="429150"/>
            <a:ext cx="2199425" cy="219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14525" y="52248"/>
            <a:ext cx="5687624" cy="9016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2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136050" y="1195800"/>
            <a:ext cx="719075" cy="7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2">
            <a:hlinkClick action="ppaction://hlinksldjump" r:id="rId7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128225" y="3502075"/>
            <a:ext cx="719075" cy="7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2">
            <a:hlinkClick action="ppaction://hlinksldjump" r:id="rId8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754550" y="5130025"/>
            <a:ext cx="719075" cy="7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2">
            <a:hlinkClick action="ppaction://hlinksldjump" r:id="rId9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416975" y="4912975"/>
            <a:ext cx="719075" cy="7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2">
            <a:hlinkClick action="ppaction://hlinksldjump" r:id="rId10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940875" y="7544850"/>
            <a:ext cx="719075" cy="7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267200" y="3493675"/>
            <a:ext cx="7542353" cy="1106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2">
            <a:hlinkClick action="ppaction://hlinksldjump" r:id="rId12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86550" y="8892250"/>
            <a:ext cx="719075" cy="7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2">
            <a:hlinkClick action="ppaction://hlinksldjump" r:id="rId13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49000" y="10816300"/>
            <a:ext cx="719075" cy="7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2">
            <a:hlinkClick action="ppaction://hlinksldjump" r:id="rId14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25200" y="7749250"/>
            <a:ext cx="719075" cy="7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2">
            <a:hlinkClick action="ppaction://hlinksldjump" r:id="rId1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91650" y="5787100"/>
            <a:ext cx="719075" cy="7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2">
            <a:hlinkClick action="ppaction://hlinksldjump" r:id="rId16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71650" y="4739350"/>
            <a:ext cx="719075" cy="7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155600" y="8507350"/>
            <a:ext cx="6259025" cy="765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2">
            <a:hlinkClick action="ppaction://hlinksldjump" r:id="rId18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35425" y="12561525"/>
            <a:ext cx="719075" cy="7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2">
            <a:hlinkClick action="ppaction://hlinksldjump" r:id="rId19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30875" y="12237675"/>
            <a:ext cx="719075" cy="7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2">
            <a:hlinkClick action="ppaction://hlinksldjump" r:id="rId20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88000" y="13133025"/>
            <a:ext cx="719075" cy="7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2">
            <a:hlinkClick action="ppaction://hlinksldjump" r:id="rId21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30700" y="14009325"/>
            <a:ext cx="719075" cy="7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2">
            <a:hlinkClick action="ppaction://hlinksldjump" r:id="rId22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88000" y="14804600"/>
            <a:ext cx="719075" cy="7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2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6750" y="9663675"/>
            <a:ext cx="4608640" cy="780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2">
            <a:hlinkClick action="ppaction://hlinksldjump" r:id="rId24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0550" y="16064525"/>
            <a:ext cx="719075" cy="7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2">
            <a:hlinkClick action="ppaction://hlinksldjump" r:id="rId2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20775" y="14745425"/>
            <a:ext cx="719075" cy="7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2">
            <a:hlinkClick action="ppaction://hlinksldjump" r:id="rId26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73500" y="14175650"/>
            <a:ext cx="719075" cy="7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2">
            <a:hlinkClick action="ppaction://hlinksldjump" r:id="rId27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63650" y="13709175"/>
            <a:ext cx="719075" cy="7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2">
            <a:hlinkClick action="ppaction://hlinksldjump" r:id="rId28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53925" y="15047125"/>
            <a:ext cx="719075" cy="71907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2"/>
          <p:cNvSpPr/>
          <p:nvPr/>
        </p:nvSpPr>
        <p:spPr>
          <a:xfrm>
            <a:off x="288475" y="312575"/>
            <a:ext cx="9429600" cy="273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761000"/>
            <a:ext cx="17202150" cy="10679668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50"/>
          <p:cNvSpPr txBox="1"/>
          <p:nvPr/>
        </p:nvSpPr>
        <p:spPr>
          <a:xfrm>
            <a:off x="1354725" y="1228950"/>
            <a:ext cx="14492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chemeClr val="lt1"/>
              </a:solidFill>
            </a:endParaRPr>
          </a:p>
        </p:txBody>
      </p:sp>
      <p:pic>
        <p:nvPicPr>
          <p:cNvPr id="362" name="Google Shape;362;p50">
            <a:hlinkClick action="ppaction://hlinksldjump"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6050" y="429150"/>
            <a:ext cx="2199425" cy="219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3087550"/>
            <a:ext cx="17202150" cy="11396414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51"/>
          <p:cNvSpPr txBox="1"/>
          <p:nvPr/>
        </p:nvSpPr>
        <p:spPr>
          <a:xfrm>
            <a:off x="1354725" y="1228950"/>
            <a:ext cx="14492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chemeClr val="lt1"/>
              </a:solidFill>
            </a:endParaRPr>
          </a:p>
        </p:txBody>
      </p:sp>
      <p:pic>
        <p:nvPicPr>
          <p:cNvPr id="369" name="Google Shape;369;p51">
            <a:hlinkClick action="ppaction://hlinksldjump"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6050" y="429150"/>
            <a:ext cx="2199425" cy="219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2881522"/>
            <a:ext cx="17202150" cy="11473697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52"/>
          <p:cNvSpPr txBox="1"/>
          <p:nvPr/>
        </p:nvSpPr>
        <p:spPr>
          <a:xfrm>
            <a:off x="1354725" y="1228950"/>
            <a:ext cx="14492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chemeClr val="lt1"/>
              </a:solidFill>
            </a:endParaRPr>
          </a:p>
        </p:txBody>
      </p:sp>
      <p:pic>
        <p:nvPicPr>
          <p:cNvPr id="376" name="Google Shape;376;p52">
            <a:hlinkClick action="ppaction://hlinksldjump"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6050" y="429150"/>
            <a:ext cx="2199425" cy="219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63725"/>
            <a:ext cx="17202150" cy="12901633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53"/>
          <p:cNvSpPr txBox="1"/>
          <p:nvPr/>
        </p:nvSpPr>
        <p:spPr>
          <a:xfrm>
            <a:off x="1354725" y="1228950"/>
            <a:ext cx="14492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chemeClr val="lt1"/>
              </a:solidFill>
            </a:endParaRPr>
          </a:p>
        </p:txBody>
      </p:sp>
      <p:pic>
        <p:nvPicPr>
          <p:cNvPr id="383" name="Google Shape;383;p53">
            <a:hlinkClick action="ppaction://hlinksldjump"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6050" y="429150"/>
            <a:ext cx="2199425" cy="219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245840"/>
            <a:ext cx="17202151" cy="12235693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54"/>
          <p:cNvSpPr txBox="1"/>
          <p:nvPr/>
        </p:nvSpPr>
        <p:spPr>
          <a:xfrm>
            <a:off x="1354725" y="1228950"/>
            <a:ext cx="14492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chemeClr val="lt1"/>
              </a:solidFill>
            </a:endParaRPr>
          </a:p>
        </p:txBody>
      </p:sp>
      <p:pic>
        <p:nvPicPr>
          <p:cNvPr id="390" name="Google Shape;390;p54">
            <a:hlinkClick action="ppaction://hlinksldjump"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6050" y="429150"/>
            <a:ext cx="2199425" cy="219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56150"/>
            <a:ext cx="17202149" cy="11302254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55"/>
          <p:cNvSpPr txBox="1"/>
          <p:nvPr/>
        </p:nvSpPr>
        <p:spPr>
          <a:xfrm>
            <a:off x="1354725" y="1228950"/>
            <a:ext cx="14492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chemeClr val="lt1"/>
              </a:solidFill>
            </a:endParaRPr>
          </a:p>
        </p:txBody>
      </p:sp>
      <p:pic>
        <p:nvPicPr>
          <p:cNvPr id="397" name="Google Shape;397;p55">
            <a:hlinkClick action="ppaction://hlinksldjump"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6050" y="429150"/>
            <a:ext cx="2199425" cy="219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6"/>
          <p:cNvSpPr txBox="1"/>
          <p:nvPr/>
        </p:nvSpPr>
        <p:spPr>
          <a:xfrm>
            <a:off x="1354725" y="1228950"/>
            <a:ext cx="14492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chemeClr val="lt1"/>
              </a:solidFill>
            </a:endParaRPr>
          </a:p>
        </p:txBody>
      </p:sp>
      <p:pic>
        <p:nvPicPr>
          <p:cNvPr id="403" name="Google Shape;403;p56">
            <a:hlinkClick action="ppaction://hlinksldjump"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6050" y="429150"/>
            <a:ext cx="2199425" cy="219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542975"/>
            <a:ext cx="17202150" cy="11456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379491"/>
            <a:ext cx="17202150" cy="12913079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57"/>
          <p:cNvSpPr txBox="1"/>
          <p:nvPr/>
        </p:nvSpPr>
        <p:spPr>
          <a:xfrm>
            <a:off x="1354725" y="1228950"/>
            <a:ext cx="14492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chemeClr val="lt1"/>
              </a:solidFill>
            </a:endParaRPr>
          </a:p>
        </p:txBody>
      </p:sp>
      <p:pic>
        <p:nvPicPr>
          <p:cNvPr id="411" name="Google Shape;411;p57">
            <a:hlinkClick action="ppaction://hlinksldjump"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6050" y="429150"/>
            <a:ext cx="2199425" cy="219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14525" y="52248"/>
            <a:ext cx="5687624" cy="9016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3550" y="4358512"/>
            <a:ext cx="3371850" cy="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3538" y="5700499"/>
            <a:ext cx="2809875" cy="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3">
            <a:hlinkClick action="ppaction://hlinksldjump"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136050" y="1195800"/>
            <a:ext cx="719075" cy="7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3">
            <a:hlinkClick action="ppaction://hlinksldjump" r:id="rId8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128225" y="3502075"/>
            <a:ext cx="719075" cy="7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3">
            <a:hlinkClick action="ppaction://hlinksldjump" r:id="rId9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754550" y="5130025"/>
            <a:ext cx="719075" cy="7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3">
            <a:hlinkClick action="ppaction://hlinksldjump" r:id="rId10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416975" y="4912975"/>
            <a:ext cx="719075" cy="7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3">
            <a:hlinkClick action="ppaction://hlinksldjump" r:id="rId11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940875" y="7544850"/>
            <a:ext cx="719075" cy="7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033550" y="2997449"/>
            <a:ext cx="4152900" cy="79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50" y="9663675"/>
            <a:ext cx="4608640" cy="780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0052" y="2606213"/>
            <a:ext cx="4200525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3675" y="4836450"/>
            <a:ext cx="5038725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80050" y="3716563"/>
            <a:ext cx="2190750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4">
            <a:hlinkClick action="ppaction://hlinksldjump"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70550" y="16064525"/>
            <a:ext cx="719075" cy="7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4">
            <a:hlinkClick action="ppaction://hlinksldjump" r:id="rId10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20775" y="14745425"/>
            <a:ext cx="719075" cy="7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4">
            <a:hlinkClick action="ppaction://hlinksldjump" r:id="rId11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73500" y="14175650"/>
            <a:ext cx="719075" cy="7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4">
            <a:hlinkClick action="ppaction://hlinksldjump" r:id="rId12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63650" y="13709175"/>
            <a:ext cx="719075" cy="7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4">
            <a:hlinkClick action="ppaction://hlinksldjump" r:id="rId13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753925" y="15047125"/>
            <a:ext cx="719075" cy="7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5600" y="8507350"/>
            <a:ext cx="6259025" cy="765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49425" y="4285813"/>
            <a:ext cx="4533900" cy="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49425" y="5765513"/>
            <a:ext cx="3695700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49425" y="2806125"/>
            <a:ext cx="4057650" cy="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5">
            <a:hlinkClick action="ppaction://hlinksldjump"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735425" y="12561525"/>
            <a:ext cx="719075" cy="7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5">
            <a:hlinkClick action="ppaction://hlinksldjump" r:id="rId10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30875" y="12237675"/>
            <a:ext cx="719075" cy="7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5">
            <a:hlinkClick action="ppaction://hlinksldjump" r:id="rId11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88000" y="13133025"/>
            <a:ext cx="719075" cy="7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5">
            <a:hlinkClick action="ppaction://hlinksldjump" r:id="rId12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30700" y="14009325"/>
            <a:ext cx="719075" cy="7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5">
            <a:hlinkClick action="ppaction://hlinksldjump" r:id="rId13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88000" y="14804600"/>
            <a:ext cx="719075" cy="7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7200" y="3493675"/>
            <a:ext cx="7542353" cy="1106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09491" y="4183475"/>
            <a:ext cx="1981200" cy="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09491" y="5483788"/>
            <a:ext cx="2838450" cy="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09500" y="2887588"/>
            <a:ext cx="4962401" cy="767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6">
            <a:hlinkClick action="ppaction://hlinksldjump"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86550" y="8892250"/>
            <a:ext cx="719075" cy="7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6">
            <a:hlinkClick action="ppaction://hlinksldjump" r:id="rId10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549000" y="10816300"/>
            <a:ext cx="719075" cy="7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6">
            <a:hlinkClick action="ppaction://hlinksldjump" r:id="rId11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625200" y="7749250"/>
            <a:ext cx="719075" cy="7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6">
            <a:hlinkClick action="ppaction://hlinksldjump" r:id="rId12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891650" y="5787100"/>
            <a:ext cx="719075" cy="7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6">
            <a:hlinkClick action="ppaction://hlinksldjump" r:id="rId13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371650" y="4739350"/>
            <a:ext cx="719075" cy="7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8"/>
          <p:cNvSpPr txBox="1"/>
          <p:nvPr/>
        </p:nvSpPr>
        <p:spPr>
          <a:xfrm>
            <a:off x="1354725" y="1228950"/>
            <a:ext cx="14492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chemeClr val="lt1"/>
              </a:solidFill>
            </a:endParaRPr>
          </a:p>
        </p:txBody>
      </p:sp>
      <p:pic>
        <p:nvPicPr>
          <p:cNvPr id="277" name="Google Shape;277;p38">
            <a:hlinkClick action="ppaction://hlinksldjump"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6050" y="429150"/>
            <a:ext cx="2199425" cy="219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610500"/>
            <a:ext cx="17202150" cy="11963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9"/>
          <p:cNvSpPr txBox="1"/>
          <p:nvPr/>
        </p:nvSpPr>
        <p:spPr>
          <a:xfrm>
            <a:off x="1354725" y="1228950"/>
            <a:ext cx="14492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chemeClr val="lt1"/>
              </a:solidFill>
            </a:endParaRPr>
          </a:p>
        </p:txBody>
      </p:sp>
      <p:pic>
        <p:nvPicPr>
          <p:cNvPr id="284" name="Google Shape;28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3286" y="4000200"/>
            <a:ext cx="11195575" cy="1347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9">
            <a:hlinkClick action="ppaction://hlinksldjump"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6050" y="429150"/>
            <a:ext cx="2199425" cy="219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eography Lesso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