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1" r:id="rId4"/>
    <p:sldId id="270" r:id="rId5"/>
    <p:sldId id="259" r:id="rId6"/>
    <p:sldId id="273" r:id="rId7"/>
    <p:sldId id="274" r:id="rId8"/>
    <p:sldId id="272" r:id="rId9"/>
    <p:sldId id="256" r:id="rId10"/>
    <p:sldId id="258" r:id="rId11"/>
    <p:sldId id="257" r:id="rId12"/>
    <p:sldId id="265" r:id="rId13"/>
    <p:sldId id="267" r:id="rId14"/>
    <p:sldId id="266" r:id="rId15"/>
    <p:sldId id="264" r:id="rId16"/>
    <p:sldId id="275" r:id="rId17"/>
    <p:sldId id="263" r:id="rId18"/>
    <p:sldId id="261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33732"/>
            <a:ext cx="8048652" cy="249533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5400" dirty="0">
                <a:solidFill>
                  <a:srgbClr val="FF0000"/>
                </a:solidFill>
              </a:rPr>
              <a:t>МАРКОВСКАЯ ШКОЛА 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в истории моей семьи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286256"/>
            <a:ext cx="4976818" cy="1643074"/>
          </a:xfrm>
        </p:spPr>
        <p:txBody>
          <a:bodyPr>
            <a:noAutofit/>
          </a:bodyPr>
          <a:lstStyle/>
          <a:p>
            <a:pPr algn="r"/>
            <a:r>
              <a:rPr lang="ru-RU" sz="1800" b="1" dirty="0"/>
              <a:t>Презентация коллективного проекта </a:t>
            </a:r>
          </a:p>
          <a:p>
            <a:pPr algn="r"/>
            <a:r>
              <a:rPr lang="ru-RU" sz="1800" b="1"/>
              <a:t>обучающихся </a:t>
            </a:r>
            <a:r>
              <a:rPr lang="ru-RU" sz="1800" b="1" dirty="0"/>
              <a:t>7  и 8 классов</a:t>
            </a:r>
          </a:p>
          <a:p>
            <a:pPr algn="r"/>
            <a:r>
              <a:rPr lang="ru-RU" sz="1800" b="1" dirty="0"/>
              <a:t> МОУ СОШ п.Верхнемарково Усть-Кутского муниципального образования Иркутской области 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205-летию школы посвящается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0 лет школе и школьные фото\Проект Марковская школа в истории моей семьи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950" y="525869"/>
            <a:ext cx="6341570" cy="50462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929330"/>
            <a:ext cx="835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Крестьянин Сергей Марков в 1912 году награждался императором за усердие в деле образования  юных марковчан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0 лет школе и школьные фото\Проект Марковская школа в истории моей семьи\image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95350"/>
            <a:ext cx="7315200" cy="50657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614364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Историческая фотография  1940 года. Незадолго до начала войны…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01\Desktop\Общ.ХЛВ\Л.В\школа\Марковская школа\школа на правом берегу с 1937 по 1967г.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439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5786454"/>
            <a:ext cx="789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Школа на правом берегу Лены . Здесь учились дети с 1937 по 1967 г.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mycdn.me/image?t=41&amp;bid=849379749508&amp;id=849379749508&amp;plc=WEB&amp;tkn=*MzaH_iOfvRzQouqQI9s411B0Y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65975"/>
            <a:ext cx="5167358" cy="35774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4286256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Вспоминает Александр </a:t>
            </a:r>
            <a:r>
              <a:rPr lang="ru-RU" sz="2000" b="1" dirty="0" err="1"/>
              <a:t>Рясов</a:t>
            </a:r>
            <a:r>
              <a:rPr lang="ru-RU" sz="2000" b="1" dirty="0"/>
              <a:t>: « Это девятиклассники последнего, 1967 года, старой школы на правом берегу: Юра </a:t>
            </a:r>
            <a:r>
              <a:rPr lang="ru-RU" sz="2000" b="1" dirty="0" err="1"/>
              <a:t>Пирков</a:t>
            </a:r>
            <a:r>
              <a:rPr lang="ru-RU" sz="2000" b="1" dirty="0"/>
              <a:t> , Толик Селивёрстов , Виталий Трескин, Александр </a:t>
            </a:r>
            <a:r>
              <a:rPr lang="ru-RU" sz="2000" b="1" dirty="0" err="1"/>
              <a:t>Рясов</a:t>
            </a:r>
            <a:r>
              <a:rPr lang="ru-RU" sz="2000" b="1" dirty="0"/>
              <a:t>. Девочки из 8-го класса: Катя Герасимова, Валя Козлова , Наташа </a:t>
            </a:r>
            <a:r>
              <a:rPr lang="ru-RU" sz="2000" b="1" dirty="0" err="1"/>
              <a:t>Мясникова</a:t>
            </a:r>
            <a:r>
              <a:rPr lang="ru-RU" sz="2000" b="1" dirty="0"/>
              <a:t>. Мы каждый год на соревнования по туризму и волейболу в </a:t>
            </a:r>
            <a:r>
              <a:rPr lang="ru-RU" sz="2000" b="1" dirty="0" err="1"/>
              <a:t>Усть-кут</a:t>
            </a:r>
            <a:r>
              <a:rPr lang="ru-RU" sz="2000" b="1" dirty="0"/>
              <a:t> ездили 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01\Desktop\Общ.ХЛВ\Л.В\школа\Марковская школа\школа с 1967-1984г. на Дачном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4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5572140"/>
            <a:ext cx="746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Школа на левом берегу Лены существовала с 1967 по 1984 год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00 лет школе и школьные фото\Проект Марковская школа в истории моей семьи\294425-0097f8c769a9cf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5" y="-8657"/>
            <a:ext cx="9113755" cy="57340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857893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Так выглядит открытая в 1984году школа п.Верхнемарково Усть-Кутского района Иркутской области сегодня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7E9C6A-E87B-1DA1-BE15-402A12F53E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8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70BE99-4CDA-1D29-A252-4BBBD2BC8C97}"/>
              </a:ext>
            </a:extLst>
          </p:cNvPr>
          <p:cNvSpPr txBox="1"/>
          <p:nvPr/>
        </p:nvSpPr>
        <p:spPr>
          <a:xfrm>
            <a:off x="467544" y="6309320"/>
            <a:ext cx="837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А это мы, авторы проекта, и сегодняшние ученики нашей любимой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46751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0 лет школе и школьные фото\Проект Марковская школа в истории моей семьи\0008-008--Ljubov-k-rodnomu-kraju-rodnoj-kulture-rodnoj-rechi-nachinaetsja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0 лет школе и школьные фото\Проект Марковская школа в истории моей семьи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0 лет школе и школьные фото\Проект Марковская школа в истории моей семьи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71546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Цель проекта:</a:t>
            </a:r>
          </a:p>
          <a:p>
            <a:r>
              <a:rPr lang="ru-RU" sz="3600" dirty="0"/>
              <a:t> узнать историю обучения в Марковской школе членов наших семей как одну из страниц истории нашей малой родины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14282" y="1214438"/>
            <a:ext cx="7929593" cy="3786187"/>
          </a:xfrm>
        </p:spPr>
        <p:txBody>
          <a:bodyPr>
            <a:normAutofit/>
          </a:bodyPr>
          <a:lstStyle/>
          <a:p>
            <a:pPr algn="l"/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/>
            </a:b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500174"/>
            <a:ext cx="7929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Задачи:</a:t>
            </a:r>
          </a:p>
          <a:p>
            <a:endParaRPr lang="ru-RU" sz="3600" b="1" dirty="0"/>
          </a:p>
          <a:p>
            <a:r>
              <a:rPr lang="ru-RU" sz="3600" b="1" dirty="0"/>
              <a:t> восполнить страницы истории своей семьи, </a:t>
            </a:r>
          </a:p>
          <a:p>
            <a:r>
              <a:rPr lang="ru-RU" sz="3600" b="1" dirty="0"/>
              <a:t>больше узнать о родной школе.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71612"/>
            <a:ext cx="8215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/>
              <a:t>Гипотеза: </a:t>
            </a:r>
          </a:p>
          <a:p>
            <a:br>
              <a:rPr lang="ru-RU" sz="4000" b="1" dirty="0"/>
            </a:br>
            <a:r>
              <a:rPr lang="ru-RU" sz="4000" b="1" dirty="0"/>
              <a:t>Если каждый будет лучше знать историю своей семьи и школы, все мы лучше будем знать историю нашей Родины.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69294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Марковское</a:t>
            </a:r>
            <a:r>
              <a:rPr lang="ru-RU" sz="2400" b="1" dirty="0"/>
              <a:t> приходское училище открыто 10 декабря 1816[1]  . Находилось в ведении Министерства народного просвещения. Содержание учреждения лежало главным образом на местном обществе. Термин «приходское» обозначал, что здесь давали начальное образование (элементарные знания в области родного языка, математики, а также о природе и обществе).  На обстановку крестьянами пожертвовано 1257 р. 5 к. Учителем был назначен Ф. Косыгин из духовного звания. До постройки специального училищного здания оно было размещено в волостном управлении.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0 лет школе и школьные фото\97ed0a8d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743" y="785794"/>
            <a:ext cx="6148587" cy="4454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786454"/>
            <a:ext cx="81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Свято-Троицкая церковь  на правом берегу реки Лена. С ней связано начало.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7215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Обряд открытия был обставлен достаточно пышно. В церкви была отслужена литургия, затем собравшиеся с иконами прошли в училище и освятили его. В честь открытия был устроен даже небольшой салют молодыми крестьянами из ружей и пистолетов. Затем все собрались у местного священника Н. Косыгина на обед. Первый набор учеников составил 34 человека. Через год, в 1817, обществом был выстроен новый дом для учебного заведения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200 лет школе и школьные фото\a457ee2e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4422506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6000768"/>
            <a:ext cx="5882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Семья священника Марковской церкви Стукова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0 лет школе и школьные фото\Проект Марковская школа в истории моей семьи\imag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0" y="1028700"/>
            <a:ext cx="31750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6215082"/>
            <a:ext cx="23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Учитель Закона Божия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405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МАРКОВСКАЯ ШКОЛА  в истории моей семьи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Office Home</cp:lastModifiedBy>
  <cp:revision>41</cp:revision>
  <dcterms:created xsi:type="dcterms:W3CDTF">2016-12-09T15:56:32Z</dcterms:created>
  <dcterms:modified xsi:type="dcterms:W3CDTF">2022-12-17T17:14:45Z</dcterms:modified>
</cp:coreProperties>
</file>