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0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4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EB57-7B87-4341-8DFC-E95D18DBA8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0634-77E5-4BA2-8248-E352E9A7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496" y="548681"/>
            <a:ext cx="59046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ноября</a:t>
            </a:r>
          </a:p>
          <a:p>
            <a:pPr algn="ctr"/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исьмо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35" y="3364836"/>
            <a:ext cx="2393825" cy="29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7713" b="53441"/>
          <a:stretch/>
        </p:blipFill>
        <p:spPr>
          <a:xfrm>
            <a:off x="756544" y="1288471"/>
            <a:ext cx="10678911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7137" b="41660"/>
          <a:stretch/>
        </p:blipFill>
        <p:spPr>
          <a:xfrm>
            <a:off x="679877" y="596178"/>
            <a:ext cx="10832245" cy="54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6084" b="37696"/>
          <a:stretch/>
        </p:blipFill>
        <p:spPr>
          <a:xfrm>
            <a:off x="952015" y="706582"/>
            <a:ext cx="10531342" cy="872838"/>
          </a:xfrm>
          <a:prstGeom prst="rect">
            <a:avLst/>
          </a:prstGeom>
        </p:spPr>
      </p:pic>
      <p:pic>
        <p:nvPicPr>
          <p:cNvPr id="4098" name="Picture 2" descr="Что случится с кошкой, если ей обрезать усы? | Animal Town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5" y="2590801"/>
            <a:ext cx="5152358" cy="37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БОУ ДО ДООЦ Колосок Боковского района - Муниципальное бюджетное  образовательное учреждение дополнительного образования детский  оздоровительно-образовательный центр Колосок Боковского рай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26" y="3060535"/>
            <a:ext cx="3772974" cy="32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12619" y="1825625"/>
            <a:ext cx="88114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/>
              <a:t>У кота усы.</a:t>
            </a:r>
            <a:endParaRPr lang="ru-RU" sz="8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2619" y="1939636"/>
            <a:ext cx="11076707" cy="322637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9600" dirty="0" smtClean="0"/>
              <a:t>А </a:t>
            </a:r>
            <a:r>
              <a:rPr lang="ru-RU" sz="9600" dirty="0"/>
              <a:t>у колоска усики.</a:t>
            </a:r>
          </a:p>
        </p:txBody>
      </p:sp>
    </p:spTree>
    <p:extLst>
      <p:ext uri="{BB962C8B-B14F-4D97-AF65-F5344CB8AC3E}">
        <p14:creationId xmlns:p14="http://schemas.microsoft.com/office/powerpoint/2010/main" val="12139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423C4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68515" r="26106"/>
          <a:stretch>
            <a:fillRect/>
          </a:stretch>
        </p:blipFill>
        <p:spPr bwMode="auto">
          <a:xfrm>
            <a:off x="4367213" y="3860801"/>
            <a:ext cx="31686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1919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1992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1919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1992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5519739" y="3789364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5159375" y="4941889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33797" name="Picture 5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5126" flipV="1">
            <a:off x="8040689" y="4437064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4979" b="15255"/>
          <a:stretch/>
        </p:blipFill>
        <p:spPr>
          <a:xfrm>
            <a:off x="1463493" y="540853"/>
            <a:ext cx="9191989" cy="11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54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6372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5278 C -0.26788 -0.14074 -0.27188 -0.12847 -0.27778 -0.11019 C -0.28368 -0.0919 -0.29167 -0.06829 -0.29948 -0.04352 C -0.30729 -0.01875 -0.31528 0.0081 -0.32517 0.03866 C -0.33507 0.06921 -0.34844 0.1081 -0.35851 0.13935 C -0.36858 0.1706 -0.38177 0.21412 -0.38542 0.22662 C -0.38906 0.23912 -0.38524 0.22917 -0.38038 0.21458 C -0.37552 0.2 -0.36406 0.16296 -0.3559 0.13935 C -0.34774 0.11574 -0.34063 0.09375 -0.3316 0.07268 C -0.32257 0.05162 -0.31337 0.03194 -0.30208 0.01296 C -0.2908 -0.00602 -0.275 -0.02662 -0.26372 -0.04167 C -0.25243 -0.05671 -0.24271 -0.06806 -0.2342 -0.07755 C -0.2257 -0.08704 -0.21979 -0.09074 -0.21233 -0.09815 C -0.20486 -0.10556 -0.1967 -0.11458 -0.18924 -0.12199 C -0.18177 -0.1294 -0.17431 -0.13796 -0.16754 -0.14259 C -0.16076 -0.14722 -0.15556 -0.14792 -0.14826 -0.14954 C -0.14097 -0.15116 -0.13038 -0.15301 -0.12396 -0.15278 C -0.11754 -0.15255 -0.11441 -0.15139 -0.1099 -0.14769 C -0.10538 -0.14398 -0.1007 -0.13819 -0.09705 -0.13056 C -0.0934 -0.12292 -0.0908 -0.11227 -0.08802 -0.10162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10162 C -0.08802 -0.10139 -0.19601 -0.04422 -0.30313 0.0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01528 C -0.29931 0.01181 -0.29549 0.00834 -0.28889 0.00348 C -0.28229 -0.00139 -0.2724 -0.00902 -0.26337 -0.01365 C -0.25434 -0.01828 -0.2441 -0.02129 -0.23507 -0.02384 C -0.22604 -0.02639 -0.21858 -0.02939 -0.20955 -0.02916 C -0.20052 -0.02893 -0.18802 -0.02824 -0.18125 -0.02222 C -0.17448 -0.0162 -0.16875 -0.00648 -0.16841 0.00695 C -0.16806 0.02037 -0.17413 0.04074 -0.17865 0.05811 C -0.18316 0.07547 -0.19132 0.09885 -0.19531 0.11111 C -0.19931 0.12338 -0.20052 0.12292 -0.20313 0.13172 C -0.20573 0.14051 -0.20938 0.15417 -0.21077 0.16412 C -0.21216 0.17408 -0.21372 0.18542 -0.21198 0.19144 C -0.21025 0.19746 -0.20538 0.19908 -0.20052 0.2 C -0.19566 0.20093 -0.18889 0.19931 -0.18247 0.19653 C -0.17604 0.19375 -0.16962 0.18889 -0.16198 0.18287 C -0.15434 0.17686 -0.14323 0.16713 -0.13646 0.16065 C -0.12969 0.15417 -0.12535 0.14885 -0.12101 0.14352 " pathEditMode="relative" rAng="0" ptsTypes="aaaaaaaaaaaaaaaaA">
                                      <p:cBhvr>
                                        <p:cTn id="1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018" y="4737494"/>
            <a:ext cx="4139645" cy="78770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5">
                    <a:lumMod val="50000"/>
                  </a:schemeClr>
                </a:solidFill>
              </a:rPr>
              <a:t>КРОТ</a:t>
            </a:r>
            <a:endParaRPr lang="ru-RU" sz="9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Потерявшийся кот вернулся домой и растрогал всех своей реакцией на голос  хозяйки (Виде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" y="217131"/>
            <a:ext cx="3197226" cy="17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Золотая рыбка: виды, уход, содержание, размножение, совместимость, корм,  фото-обз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blog.tetra.net/ru/ru/wp-content/uploads/2018/09/1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2" y="208250"/>
            <a:ext cx="2993168" cy="17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ение слова ОВАЛ - что это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2" b="21587"/>
          <a:stretch/>
        </p:blipFill>
        <p:spPr bwMode="auto">
          <a:xfrm>
            <a:off x="6748336" y="341477"/>
            <a:ext cx="2707977" cy="15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Труба (музыкальный инструмент) — Википедия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5575" y="2431068"/>
            <a:ext cx="11620789" cy="6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800" dirty="0" smtClean="0"/>
              <a:t> кот                    рыба             овал           труба</a:t>
            </a:r>
            <a:endParaRPr lang="ru-RU" sz="4800" dirty="0"/>
          </a:p>
        </p:txBody>
      </p:sp>
      <p:pic>
        <p:nvPicPr>
          <p:cNvPr id="1040" name="Picture 16" descr="https://upload.wikimedia.org/wikipedia/commons/5/53/Josef_Monke%28Stegmann%2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99" y="307682"/>
            <a:ext cx="2243565" cy="16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build-experts.ru/wp-content/uploads/2019/09/1-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8" y="3317650"/>
            <a:ext cx="5303116" cy="34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719455" y="4197926"/>
            <a:ext cx="3851562" cy="1690256"/>
          </a:xfrm>
        </p:spPr>
        <p:txBody>
          <a:bodyPr>
            <a:noAutofit/>
          </a:bodyPr>
          <a:lstStyle/>
          <a:p>
            <a:pPr algn="ctr"/>
            <a:r>
              <a:rPr lang="ru-RU" sz="19900" dirty="0" smtClean="0">
                <a:solidFill>
                  <a:srgbClr val="C00000"/>
                </a:solidFill>
              </a:rPr>
              <a:t>кит</a:t>
            </a:r>
            <a:endParaRPr lang="ru-RU" sz="199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Кисть белка №4 живописная круглая (БЖ-04)&amp;quot; купить | ISBN 4660000775948 |  Лабири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6" y="174322"/>
            <a:ext cx="3733800" cy="26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вейная игла | Day R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90" y="365124"/>
            <a:ext cx="2228420" cy="21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upload.wikimedia.org/wikipedia/commons/5/53/Josef_Monke%28Stegmann%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63" y="365124"/>
            <a:ext cx="3044537" cy="2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ит рисунок карандашом для детей в школу и в детский са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57" y="3013031"/>
            <a:ext cx="3737552" cy="3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493" y="849890"/>
            <a:ext cx="5157787" cy="823912"/>
          </a:xfrm>
        </p:spPr>
        <p:txBody>
          <a:bodyPr>
            <a:noAutofit/>
          </a:bodyPr>
          <a:lstStyle/>
          <a:p>
            <a:r>
              <a:rPr lang="ru-RU" sz="8800" dirty="0" smtClean="0"/>
              <a:t>крот</a:t>
            </a:r>
            <a:endParaRPr lang="ru-RU" sz="8800" dirty="0"/>
          </a:p>
        </p:txBody>
      </p:sp>
      <p:pic>
        <p:nvPicPr>
          <p:cNvPr id="7" name="Picture 18" descr="https://build-experts.ru/wp-content/uploads/2019/09/1-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5" y="1978833"/>
            <a:ext cx="5192786" cy="31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игант океана - синий кит - YouTub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76" y="1978833"/>
            <a:ext cx="5054788" cy="31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>
            <a:off x="6784831" y="947536"/>
            <a:ext cx="5157787" cy="823912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кит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4944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8" descr="https://build-experts.ru/wp-content/uploads/2019/09/1-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5415"/>
            <a:ext cx="5540375" cy="33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игант океана - синий кит - YouTub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28" y="2685415"/>
            <a:ext cx="5409790" cy="33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53889" r="24041" b="11390"/>
          <a:stretch/>
        </p:blipFill>
        <p:spPr bwMode="auto">
          <a:xfrm>
            <a:off x="457200" y="977844"/>
            <a:ext cx="1267927" cy="1188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53889" r="24041" b="11390"/>
          <a:stretch/>
        </p:blipFill>
        <p:spPr bwMode="auto">
          <a:xfrm>
            <a:off x="1746499" y="977844"/>
            <a:ext cx="1252048" cy="1188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8613" r="24327" b="56384"/>
          <a:stretch/>
        </p:blipFill>
        <p:spPr bwMode="auto">
          <a:xfrm>
            <a:off x="3019918" y="977844"/>
            <a:ext cx="1212610" cy="1216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53889" r="24041" b="11390"/>
          <a:stretch/>
        </p:blipFill>
        <p:spPr bwMode="auto">
          <a:xfrm>
            <a:off x="4253899" y="977844"/>
            <a:ext cx="1312972" cy="1188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Наглядный материал для обозначения мягких согласных звуков. Программа &amp;quot; Перспектива&amp;quot;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9160" r="24352" b="56220"/>
          <a:stretch/>
        </p:blipFill>
        <p:spPr bwMode="auto">
          <a:xfrm>
            <a:off x="7439025" y="977844"/>
            <a:ext cx="1414029" cy="138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8613" r="24327" b="56384"/>
          <a:stretch/>
        </p:blipFill>
        <p:spPr bwMode="auto">
          <a:xfrm>
            <a:off x="8853054" y="977845"/>
            <a:ext cx="1343891" cy="138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Наглядный материал для обозначения гласных и твердых согласных звуков.  Программа &amp;quot;Перспектива&amp;quot;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53889" r="24041" b="11390"/>
          <a:stretch/>
        </p:blipFill>
        <p:spPr bwMode="auto">
          <a:xfrm>
            <a:off x="10218316" y="977845"/>
            <a:ext cx="1392658" cy="138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9927" y="1607127"/>
            <a:ext cx="3074411" cy="26854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537855" y="1856509"/>
            <a:ext cx="2470583" cy="2293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4295776" y="2276475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224338" y="3213101"/>
            <a:ext cx="10080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38744" y="3714751"/>
            <a:ext cx="3068066" cy="2519793"/>
          </a:xfrm>
          <a:prstGeom prst="rect">
            <a:avLst/>
          </a:prstGeom>
          <a:solidFill>
            <a:srgbClr val="00CC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10181" y="857232"/>
            <a:ext cx="2996629" cy="2717818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5519737" y="3860799"/>
            <a:ext cx="2335789" cy="2110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5381620" y="1071545"/>
            <a:ext cx="2473906" cy="2139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148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423C4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68515" r="26106"/>
          <a:stretch>
            <a:fillRect/>
          </a:stretch>
        </p:blipFill>
        <p:spPr bwMode="auto">
          <a:xfrm>
            <a:off x="4367213" y="3860801"/>
            <a:ext cx="31686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1919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1992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1919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1992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5519739" y="3789364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5159375" y="4941889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33797" name="Picture 5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5126" flipV="1">
            <a:off x="8040689" y="4437064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131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6372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5278 C -0.26788 -0.14074 -0.27188 -0.12847 -0.27778 -0.11019 C -0.28368 -0.0919 -0.29167 -0.06829 -0.29948 -0.04352 C -0.30729 -0.01875 -0.31528 0.0081 -0.32517 0.03866 C -0.33507 0.06921 -0.34844 0.1081 -0.35851 0.13935 C -0.36858 0.1706 -0.38177 0.21412 -0.38542 0.22662 C -0.38906 0.23912 -0.38524 0.22917 -0.38038 0.21458 C -0.37552 0.2 -0.36406 0.16296 -0.3559 0.13935 C -0.34774 0.11574 -0.34063 0.09375 -0.3316 0.07268 C -0.32257 0.05162 -0.31337 0.03194 -0.30208 0.01296 C -0.2908 -0.00602 -0.275 -0.02662 -0.26372 -0.04167 C -0.25243 -0.05671 -0.24271 -0.06806 -0.2342 -0.07755 C -0.2257 -0.08704 -0.21979 -0.09074 -0.21233 -0.09815 C -0.20486 -0.10556 -0.1967 -0.11458 -0.18924 -0.12199 C -0.18177 -0.1294 -0.17431 -0.13796 -0.16754 -0.14259 C -0.16076 -0.14722 -0.15556 -0.14792 -0.14826 -0.14954 C -0.14097 -0.15116 -0.13038 -0.15301 -0.12396 -0.15278 C -0.11754 -0.15255 -0.11441 -0.15139 -0.1099 -0.14769 C -0.10538 -0.14398 -0.1007 -0.13819 -0.09705 -0.13056 C -0.0934 -0.12292 -0.0908 -0.11227 -0.08802 -0.10162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10162 C -0.08802 -0.10139 -0.19601 -0.04422 -0.30313 0.0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01528 C -0.29931 0.01181 -0.29549 0.00834 -0.28889 0.00348 C -0.28229 -0.00139 -0.2724 -0.00902 -0.26337 -0.01365 C -0.25434 -0.01828 -0.2441 -0.02129 -0.23507 -0.02384 C -0.22604 -0.02639 -0.21858 -0.02939 -0.20955 -0.02916 C -0.20052 -0.02893 -0.18802 -0.02824 -0.18125 -0.02222 C -0.17448 -0.0162 -0.16875 -0.00648 -0.16841 0.00695 C -0.16806 0.02037 -0.17413 0.04074 -0.17865 0.05811 C -0.18316 0.07547 -0.19132 0.09885 -0.19531 0.11111 C -0.19931 0.12338 -0.20052 0.12292 -0.20313 0.13172 C -0.20573 0.14051 -0.20938 0.15417 -0.21077 0.16412 C -0.21216 0.17408 -0.21372 0.18542 -0.21198 0.19144 C -0.21025 0.19746 -0.20538 0.19908 -0.20052 0.2 C -0.19566 0.20093 -0.18889 0.19931 -0.18247 0.19653 C -0.17604 0.19375 -0.16962 0.18889 -0.16198 0.18287 C -0.15434 0.17686 -0.14323 0.16713 -0.13646 0.16065 C -0.12969 0.15417 -0.12535 0.14885 -0.12101 0.14352 " pathEditMode="relative" rAng="0" ptsTypes="aaaaaaaaaaaaaaaaA">
                                      <p:cBhvr>
                                        <p:cTn id="1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reniemed.ru/wp-content/uploads/2016/04/gimnastika-dlya-gl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42" y="106387"/>
            <a:ext cx="9449576" cy="66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345" y="1246766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Страница 34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484" y="247061"/>
            <a:ext cx="4897079" cy="65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КРОТ</vt:lpstr>
      <vt:lpstr>кит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2021-11-15T12:45:00Z</dcterms:created>
  <dcterms:modified xsi:type="dcterms:W3CDTF">2021-11-15T15:59:24Z</dcterms:modified>
</cp:coreProperties>
</file>