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119116"/>
            <a:ext cx="7766936" cy="15285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MZGB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6525" y="4050833"/>
            <a:ext cx="5527344" cy="222713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ельгейм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Дмитриевна</a:t>
            </a:r>
          </a:p>
          <a:p>
            <a:pPr algn="l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иностранного языка</a:t>
            </a:r>
          </a:p>
          <a:p>
            <a:pPr algn="l"/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Дегтерева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Диана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Арсеновна</a:t>
            </a: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иностраного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языка</a:t>
            </a:r>
          </a:p>
          <a:p>
            <a:pPr algn="l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№3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54758"/>
            <a:ext cx="8596668" cy="864358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3. Music/ Cinema/ Theatre/ Cartoons and Films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351128"/>
            <a:ext cx="8596668" cy="469023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the songs and guess the film! (Harry Potter)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his photo from childhood and guess: who is this famous person? (Arnold Schwarzenegger)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Guess:  What do these pictures unite? ( The genre of art, theatre)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know his name is Dobby! What Dobby should get from his master for freedom? (sock)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this video fragment and write the name of the film.  (Fantastic beats and where to find them.)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the letter in the correct order to get right words. (Melodrama, Detective, Opera, Comedy, Theatre.)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 the singer (Queen We are the champions)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 the singer ( Celine Dion – My heart will go on)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the American prize for the best film. (Oscar)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the most famous animator. (Walt Disney)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вас есть 100 секунд т.е. пока играет музыка, чтобы дописать ответы.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ж, листочки с ответами сданы, давайте же проверим!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2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96370"/>
          </a:xfrm>
        </p:spPr>
        <p:txBody>
          <a:bodyPr>
            <a:normAutofit fontScale="90000"/>
          </a:bodyPr>
          <a:lstStyle/>
          <a:p>
            <a:r>
              <a:rPr lang="ru-RU" dirty="0"/>
              <a:t>	</a:t>
            </a:r>
            <a:br>
              <a:rPr lang="ru-RU" dirty="0"/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 и рефлексия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074460"/>
            <a:ext cx="8596668" cy="396690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победителем в нашей игре становится…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давайте ответим на вопрос, который прозвучал в начале занятии: Пригодятся ли вам знания по этим темам в будущем? Почему? (ответы)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Узнали ли вы что-то новое сегодня?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понравилось/не понравилось/ на какую тему вы бы добавили вопросов?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3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занятия по теме «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MZGB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рамках реализации дополнительных общеобразовательных программ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обучающихся: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9-11 класс, 15-17 лет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Игра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Мозгобойня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на английском языке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занятия: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комбинированное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занятия: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соревнование по группам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3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3259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en-US" sz="4000" dirty="0" smtClean="0">
                <a:solidFill>
                  <a:schemeClr val="tx1"/>
                </a:solidFill>
              </a:rPr>
              <a:t>: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542197"/>
            <a:ext cx="8596668" cy="2688609"/>
          </a:xfrm>
        </p:spPr>
        <p:txBody>
          <a:bodyPr>
            <a:normAutofit/>
          </a:bodyPr>
          <a:lstStyle/>
          <a:p>
            <a:endParaRPr lang="ru-RU" dirty="0"/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асширение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культуроведческих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знаний учащихся и способствование формированию межкультурной компетенции учащихся;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культурным многообразием стран изучаемого языка, их вкладом в мировую культуру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26014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69743"/>
            <a:ext cx="8596668" cy="4171619"/>
          </a:xfrm>
        </p:spPr>
        <p:txBody>
          <a:bodyPr>
            <a:normAutofit fontScale="85000" lnSpcReduction="10000"/>
          </a:bodyPr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учащихся речевую, языковую, социокультурную компетенцию;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кругозор учащихся;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с культурой, традициями и обычаями страны изучаемого языка;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фонематический слух;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Воспитывающие: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уважение к образу жизни людей страны изучаемого языка;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чувство толерантности;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3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90" y="-2071496"/>
            <a:ext cx="8775510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MZGB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имеет культурологическую направленность и призвана стимулировать учащихся 9-11 классов к изучению английского языка и культуры англоязычных стран, формируя при этом позитивное отношение к  народам и культуре стран изучаемого языка, а также развивать межкультурную компетенцию учащихся.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5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8197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занятия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791570"/>
            <a:ext cx="8596668" cy="5249792"/>
          </a:xfrm>
        </p:spPr>
        <p:txBody>
          <a:bodyPr>
            <a:normAutofit fontScale="25000" lnSpcReduction="20000"/>
          </a:bodyPr>
          <a:lstStyle/>
          <a:p>
            <a:r>
              <a:rPr lang="ru-RU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1.Организационный этап – 1 мин.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создать условия для включения учащихся в работу и создание позитивного настроения.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учителя –  настраивает детей на предстоящую работу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учащихся – внимательно слушают, настраиваются на работу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учащиеся настроены на работу.</a:t>
            </a:r>
          </a:p>
          <a:p>
            <a:r>
              <a:rPr lang="ru-RU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Этап постановки проблемы – 2 мин.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введение в тему путём постановки проблемы, возбуждения мыслительной деятельности, мотивации на успех.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учителя – побуждающий диалог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учащихся – высказывают предположения, отвечают на поставленные вопросы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учащиеся испытывают эмоциональный подъем, мотивированный на результат</a:t>
            </a:r>
          </a:p>
          <a:p>
            <a:r>
              <a:rPr lang="ru-RU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Основной этап – 40 мин.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– ознакомить с культурой, традициями и обычаями страны изучаемого языка;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учителя – проводит игру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учащихся – отвечают на вопросы, взаимодействуют с участниками команды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проявляют готовность к сознательному освоению нового и ранее изученного материала.</a:t>
            </a:r>
          </a:p>
          <a:p>
            <a:r>
              <a:rPr lang="ru-RU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4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</a:t>
            </a:r>
            <a:r>
              <a:rPr lang="ru-RU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-рефлексивный этап – 5 мин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создать условия для оценивания результативности собственной работы, обобщения имеющихся знаний, самооценки собственной деятельности на занятии.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учителя – побуждает учащихся к выводу о пользе проведённого мероприятия, просит каждого участника показать свое отношение к данному мероприятию,  подводит итоги занятия, благодарит за работу.</a:t>
            </a: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учащихся –  делают выводы и наблюдения по поставленной проблеме в начале занятия, оценивают своё отношение к происходившему.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6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095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мероприятия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296537"/>
            <a:ext cx="8596668" cy="474482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момент  (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занятие ведётся на английском языке)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Добрый день ребята и добро пожаловать на знаменитую игру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Мозгобойню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»!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назвать столицу Англии? (ответ) Замечательно! А кто придумал знаменитого на весь мир Шерлока Холмса? (ответ) А теперь самый сложный вопрос: в какой британской рок-группе играл Джон Леннон? (ответ) Великолепно!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думаете, какие темы вас ждут сегодня на игре? (ответы детей)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пригодятся ли они вам в будущем? (ответы)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мы разделимся на 3 команды, для этого вытягиваем цветную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полосочку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жёлтый,красный,зелёный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формируем группы по цветам.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 у нас будет 3 блока вопросов: География и история; литература; музыка, кино и мультфильмы, театр.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каждый вопрос вам даётся по 1 минуте, в конце каждого блока у вас будет 100 секунд, чтобы дописать ответы на специальных листочках (Листы с ответами в приложении А). После сдачи ваших ответов, мы все вместе их проверим. Это понятно? Тогда давайте начинать.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3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49586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Geography and history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487607"/>
            <a:ext cx="8596668" cy="455375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official name of Britain? ( The United Kingdom of Great Britain and Northern Ireland)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London home of the Queen? (It is the Buckingham Palace.)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birds live in the Tower of London?  One can say – these birds hold the power of the crown itself. But they have never left the Tower. (Raven)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capital of the USA?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Washington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stripes are there on the American flag? (13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штатов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discovered America? (Christopher Columbus)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this monument. What does it symbolize? (The Statue of Liberty /a land of freedom)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the feast. Where is this feast national?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Thanksgiving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USA)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traditional English drink is (tea)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it? Where does it live? (The Loch Ness monster/ Scotland)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вас есть 100 секунд т.е. пока играет музыка, чтобы дописать ответы.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ж, листочки с ответами сданы, давайте же проверим!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блок вопросов!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1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32597"/>
          </a:xfrm>
        </p:spPr>
        <p:txBody>
          <a:bodyPr>
            <a:normAutofit fontScale="90000"/>
          </a:bodyPr>
          <a:lstStyle/>
          <a:p>
            <a:r>
              <a:rPr lang="ru-RU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 </a:t>
            </a:r>
            <a:r>
              <a:rPr lang="ru-RU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160060"/>
            <a:ext cx="8596668" cy="488130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an English writer whose most famous novel is “Robinson Crusoe”? (Daniel Defoe)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“Tom Sawyer” is a well-known novel written by a famous writer. ( Mark Twain)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English have loved ….. since the days of Shakespeare. (theatre)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and guess who is she? A famous writer, wrote 78 crime stories, 19 plays and 6 romantic novels (Agatha Christie)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Translate English proverb. (Better an egg today than a hen tomorrow.-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синица в руках, чем журавль в небе.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was the author of the famous storybook 'Alice' Adventures in Wonderland '? (Lewis Carrol)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said "To be or not to be, that is the question”? (Hamlet)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first Harry Potter book? (H.P. and Philosopher Stone)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book' The Lord of the Rings', who or what is Bilbo? (hobbit)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of the famous character children’s literature, which got his name thanks to one of the toys of his author’s son. Name this character (Winnie the Pooh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вас есть 100 секунд т.е. пока играет музыка, чтобы дописать ответы.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ж, листочки с ответами сданы, давайте же проверим!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блок вопросов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2985</TotalTime>
  <Words>1100</Words>
  <Application>Microsoft Office PowerPoint</Application>
  <PresentationFormat>Широкоэкранный</PresentationFormat>
  <Paragraphs>105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«MZGB»</vt:lpstr>
      <vt:lpstr>Методическая разработка занятия по теме «MZGB» в рамках реализации дополнительных общеобразовательных программ.   Группа обучающихся: 9-11 класс, 15-17 лет Тема занятия: Игра «Мозгобойня» на английском языке Тип занятия: комбинированное Форма занятия: соревнование по группам  </vt:lpstr>
      <vt:lpstr>Цели:</vt:lpstr>
      <vt:lpstr>ЗАДАЧИ:</vt:lpstr>
      <vt:lpstr>Презентация PowerPoint</vt:lpstr>
      <vt:lpstr>План занятия </vt:lpstr>
      <vt:lpstr>Ход мероприятия</vt:lpstr>
      <vt:lpstr>Step 1. Geography and history</vt:lpstr>
      <vt:lpstr>Step 2.  Literature </vt:lpstr>
      <vt:lpstr>Step 3. Music/ Cinema/ Theatre/ Cartoons and Films </vt:lpstr>
      <vt:lpstr>  Итог и рефлексия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«MZGB»</dc:title>
  <dc:creator>Пользователь</dc:creator>
  <cp:lastModifiedBy>Пользователь</cp:lastModifiedBy>
  <cp:revision>4</cp:revision>
  <dcterms:created xsi:type="dcterms:W3CDTF">2022-12-12T10:57:50Z</dcterms:created>
  <dcterms:modified xsi:type="dcterms:W3CDTF">2022-12-14T12:43:18Z</dcterms:modified>
</cp:coreProperties>
</file>