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3" r:id="rId15"/>
    <p:sldId id="269" r:id="rId16"/>
    <p:sldId id="270" r:id="rId17"/>
    <p:sldId id="272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765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91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12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92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49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1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21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0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51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6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CD663-7327-47CF-9CD2-47E72267044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3ECBF-8E6C-4E06-A710-DB1FA5E8C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02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30285" y="808038"/>
            <a:ext cx="9144000" cy="2387600"/>
          </a:xfrm>
          <a:ln>
            <a:solidFill>
              <a:srgbClr val="002060"/>
            </a:solidFill>
          </a:ln>
        </p:spPr>
        <p:txBody>
          <a:bodyPr>
            <a:prstTxWarp prst="textTriangle">
              <a:avLst/>
            </a:prstTxWarp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Как появляется бабочка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Познавательное развитие </a:t>
            </a:r>
          </a:p>
          <a:p>
            <a:pPr algn="r"/>
            <a:r>
              <a:rPr lang="ru-RU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Окружающий мир </a:t>
            </a:r>
          </a:p>
          <a:p>
            <a:pPr algn="r"/>
            <a:r>
              <a:rPr lang="ru-RU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Старшая </a:t>
            </a:r>
            <a:r>
              <a:rPr lang="ru-RU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группа</a:t>
            </a:r>
          </a:p>
          <a:p>
            <a:pPr algn="r"/>
            <a:r>
              <a:rPr lang="ru-RU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Курбанова А.М.</a:t>
            </a:r>
            <a:endParaRPr lang="ru-RU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051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6080" y="1120230"/>
            <a:ext cx="3530177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Тело гусеницы состоит из множества частей, расположенных друг за другом, словно вагончики поезда. При помощи цепких ножек она ловко ползает по листьям и веткам.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257" y="209143"/>
            <a:ext cx="5735743" cy="6008777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766" y="4639490"/>
            <a:ext cx="949234" cy="83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8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6080" y="1015728"/>
            <a:ext cx="3568787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Вскоре гусеница становится очень большой, перестает есть и ползать, устраивается поудобнее в каком – ни будь уютном месте на листке или ветке и опутывает себя липкими нитями.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433" y="551684"/>
            <a:ext cx="5367535" cy="5940556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1897" y="4874622"/>
            <a:ext cx="866953" cy="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6890" y="1253331"/>
            <a:ext cx="3540035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Старая кожа снова лопается, а под ней появляется тельце гусеницы, покрытое новой мягкой кожей. Его называют коконом.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925" y="208858"/>
            <a:ext cx="5706645" cy="6374822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5326" y="3907971"/>
            <a:ext cx="1008928" cy="7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4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3017" y="1253331"/>
            <a:ext cx="3762104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Внутри кокона растет бабочка. Однажды она вылупляется, словно птенец из яйца.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384" y="279810"/>
            <a:ext cx="5067693" cy="6094864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3440" y="3327241"/>
            <a:ext cx="1045029" cy="9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3828" y="1054916"/>
            <a:ext cx="4088676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Выбравшись наружу, бабочка некоторое время сидит неподвижно, а потом начинает порхать над цветами.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541" y="217956"/>
            <a:ext cx="5344691" cy="6444101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7497" y="3790405"/>
            <a:ext cx="1060269" cy="8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2205" y="1028791"/>
            <a:ext cx="234417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Тонким хоботком бабочка пьет цветочный нектар.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374" y="770698"/>
            <a:ext cx="6763530" cy="5656227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4091" y="3294010"/>
            <a:ext cx="901338" cy="8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3017" y="963477"/>
            <a:ext cx="3396344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Придет время, она тоже отложит яйца, из которых появятся прожорливые гусеницы, а потом эти гусеницы снова превратятся в прекрасных бабочек.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34925"/>
            <a:ext cx="5753665" cy="6227132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5611" y="4705214"/>
            <a:ext cx="1145178" cy="8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2" y="836022"/>
            <a:ext cx="8334103" cy="5891349"/>
          </a:xfr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4857" y="3781696"/>
            <a:ext cx="984070" cy="85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193" y="3301795"/>
            <a:ext cx="1316850" cy="1377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280" y="5549061"/>
            <a:ext cx="816935" cy="932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954" y="5295641"/>
            <a:ext cx="1243692" cy="969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152" y="2679127"/>
            <a:ext cx="3529890" cy="149974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54851" y="1918237"/>
            <a:ext cx="87224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Спасибо за внимание</a:t>
            </a: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27817" y="2692195"/>
            <a:ext cx="985655" cy="86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5794" y="2008505"/>
            <a:ext cx="6740435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Здравствуйте ребята. Сегодня мы с вами узнаем как появляются бабочки. Вам интересно? Тогда устраивайтесь поудобнее, начинаем.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79374"/>
            <a:ext cx="1001486" cy="8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0" y="1144290"/>
            <a:ext cx="4258491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Бабочки – самые красивые насекомые. Они живут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везде, </a:t>
            </a:r>
            <a:endParaRPr lang="ru-RU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где есть растения. Бабочки бывают</a:t>
            </a:r>
          </a:p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большие, даже гигантские, размером с птицу, и</a:t>
            </a:r>
          </a:p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маленькие-с ноготок.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080" y="-10668"/>
            <a:ext cx="4809920" cy="6661253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5303" y="4717868"/>
            <a:ext cx="823743" cy="7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6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6709" y="1253331"/>
            <a:ext cx="3670663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Вы видели когда - ни будь бабочку? Ну, конечно, видели! А хотите узнать, как появляются эти удивительные создания?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769708"/>
            <a:ext cx="5620570" cy="5552715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9829" y="4273730"/>
            <a:ext cx="1149531" cy="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6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9142" y="979011"/>
            <a:ext cx="3410542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Самка бабочки находит укромное место на нижней стороне листа и откладывает там множество крохотных яичек.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484" y="784192"/>
            <a:ext cx="6159977" cy="5590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960" y="4233567"/>
            <a:ext cx="2365453" cy="2414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062" y="3579433"/>
            <a:ext cx="3084843" cy="2127688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1451" y="3725091"/>
            <a:ext cx="832744" cy="7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2171" y="845911"/>
            <a:ext cx="2873829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 каждом из них находится малюсенькая гусеница, которая день ото дня растет. Со временем она набирается сил и прогрызает оболочку яйца.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061" y="629012"/>
            <a:ext cx="5607878" cy="5797914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7760" y="4892449"/>
            <a:ext cx="975471" cy="76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9954" y="1054916"/>
            <a:ext cx="3618411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Выбравшись наружу, гусеница тут же начинает поедать листья. Чем больше она ест, тем быстрее растет.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571" y="496958"/>
            <a:ext cx="5572724" cy="57470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974" y="2863611"/>
            <a:ext cx="4444369" cy="3877392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8811" y="3698965"/>
            <a:ext cx="910046" cy="76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3017" y="1067979"/>
            <a:ext cx="360535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 однажды старая кожа становится ей мала. Эта кожа лопается, и гусеница выползает из нее, словно из старого платья.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367" y="104528"/>
            <a:ext cx="5427485" cy="6570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127" y="4791292"/>
            <a:ext cx="1993565" cy="1883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146" y="3962240"/>
            <a:ext cx="1493649" cy="1548518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4149" y="3657439"/>
            <a:ext cx="902492" cy="9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3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6080" y="1253331"/>
            <a:ext cx="3165995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Гусеницы, как и бабочки, бывают разные: большие и маленькие, яркие и незаметные.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9487"/>
            <a:ext cx="6092075" cy="61919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4708">
            <a:off x="3899424" y="4614027"/>
            <a:ext cx="1219306" cy="969348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5874" y="3604049"/>
            <a:ext cx="1041458" cy="7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6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328</Words>
  <Application>Microsoft Office PowerPoint</Application>
  <PresentationFormat>Широкоэкранный</PresentationFormat>
  <Paragraphs>24</Paragraphs>
  <Slides>18</Slides>
  <Notes>0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Как появляется бабочка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появляется бабочка</dc:title>
  <dc:creator>Эльвира</dc:creator>
  <cp:lastModifiedBy>марат агишев</cp:lastModifiedBy>
  <cp:revision>20</cp:revision>
  <dcterms:created xsi:type="dcterms:W3CDTF">2020-05-06T09:49:23Z</dcterms:created>
  <dcterms:modified xsi:type="dcterms:W3CDTF">2022-11-24T12:03:43Z</dcterms:modified>
</cp:coreProperties>
</file>