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8" r:id="rId7"/>
    <p:sldId id="271" r:id="rId8"/>
    <p:sldId id="275" r:id="rId9"/>
    <p:sldId id="276" r:id="rId10"/>
    <p:sldId id="277" r:id="rId11"/>
    <p:sldId id="264" r:id="rId12"/>
    <p:sldId id="265" r:id="rId13"/>
    <p:sldId id="269" r:id="rId14"/>
    <p:sldId id="272" r:id="rId15"/>
    <p:sldId id="273" r:id="rId16"/>
    <p:sldId id="274" r:id="rId17"/>
    <p:sldId id="266" r:id="rId18"/>
    <p:sldId id="267" r:id="rId19"/>
    <p:sldId id="261" r:id="rId20"/>
    <p:sldId id="262" r:id="rId21"/>
    <p:sldId id="278" r:id="rId22"/>
    <p:sldId id="270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43725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Знакомство с орнаментами народов России, как средства патриотического воспитания детей старшего возраста.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869160"/>
            <a:ext cx="7406640" cy="151216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ГБОУ Школа №1155</a:t>
            </a:r>
          </a:p>
          <a:p>
            <a:pPr algn="ctr"/>
            <a:r>
              <a:rPr lang="ru-RU" dirty="0" smtClean="0"/>
              <a:t>Дошкольное отделение №1</a:t>
            </a:r>
          </a:p>
          <a:p>
            <a:pPr algn="ctr"/>
            <a:r>
              <a:rPr lang="ru-RU" dirty="0" err="1" smtClean="0"/>
              <a:t>Чемодурова</a:t>
            </a:r>
            <a:r>
              <a:rPr lang="ru-RU" dirty="0" smtClean="0"/>
              <a:t> Ирина Сергеевна</a:t>
            </a:r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59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073656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447799"/>
            <a:ext cx="3785624" cy="5229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Станислав М. -чувашский орнамент,</a:t>
            </a:r>
          </a:p>
          <a:p>
            <a:endParaRPr lang="ru-RU" dirty="0"/>
          </a:p>
          <a:p>
            <a:r>
              <a:rPr lang="ru-RU" dirty="0" err="1" smtClean="0"/>
              <a:t>Изель</a:t>
            </a:r>
            <a:r>
              <a:rPr lang="ru-RU" dirty="0" smtClean="0"/>
              <a:t> И. -чувашский орнамент,</a:t>
            </a:r>
          </a:p>
          <a:p>
            <a:endParaRPr lang="ru-RU" dirty="0"/>
          </a:p>
          <a:p>
            <a:r>
              <a:rPr lang="ru-RU" dirty="0" smtClean="0"/>
              <a:t>Олег П. -чувашский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2577"/>
            <a:ext cx="48245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2 этап</a:t>
            </a:r>
            <a:r>
              <a:rPr lang="ru-RU" dirty="0" smtClean="0"/>
              <a:t>: дети знакомились с географическим местом проживания разных этносов на территории России (русские</a:t>
            </a:r>
            <a:r>
              <a:rPr lang="ru-RU" dirty="0"/>
              <a:t>, калмыки, буряты, тувинцы, башкиры, чуваши, удмурты, нанайцы, коряки, ненцы, </a:t>
            </a:r>
            <a:r>
              <a:rPr lang="ru-RU" dirty="0" err="1"/>
              <a:t>коми</a:t>
            </a:r>
            <a:r>
              <a:rPr lang="ru-RU" dirty="0"/>
              <a:t>, </a:t>
            </a:r>
            <a:r>
              <a:rPr lang="ru-RU" dirty="0" smtClean="0"/>
              <a:t>эскимосы) . Гербом и флагом республик, края проживания (презентация «Народы России»).</a:t>
            </a:r>
          </a:p>
          <a:p>
            <a:r>
              <a:rPr lang="ru-RU" u="sng" dirty="0" smtClean="0"/>
              <a:t>3 этап</a:t>
            </a:r>
            <a:r>
              <a:rPr lang="ru-RU" dirty="0" smtClean="0"/>
              <a:t>: дети знакомились с весенними национальными праздниками разных народов, и традициями их празднования (презентация «Праздники народов России»).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3644518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4 этап: </a:t>
            </a:r>
            <a:r>
              <a:rPr lang="ru-RU" dirty="0" smtClean="0"/>
              <a:t>просмотр презентации «Орнаменты народов России». Викторина «Узнай, чей узор» (при просмотре дети находят аппликации каких народов они выполнили).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 algn="r">
              <a:buNone/>
            </a:pPr>
            <a:r>
              <a:rPr lang="ru-RU" dirty="0" smtClean="0"/>
              <a:t>Александр Е. - удмуртский орнамент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13278"/>
            <a:ext cx="760780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505704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47800"/>
            <a:ext cx="392964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Варя Г. -эскимосский орнамент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Даша К. -нанайский орнамент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Дарина</a:t>
            </a:r>
            <a:r>
              <a:rPr lang="ru-RU" dirty="0" smtClean="0"/>
              <a:t> Н. -калмыцкий орнамент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5365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929640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47800"/>
            <a:ext cx="3929640" cy="4800600"/>
          </a:xfrm>
        </p:spPr>
        <p:txBody>
          <a:bodyPr/>
          <a:lstStyle/>
          <a:p>
            <a:r>
              <a:rPr lang="ru-RU" dirty="0" smtClean="0"/>
              <a:t>Милана Б. -русский орнамент,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Василиса П. -русский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82424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929640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47800"/>
            <a:ext cx="3713616" cy="4800600"/>
          </a:xfrm>
        </p:spPr>
        <p:txBody>
          <a:bodyPr/>
          <a:lstStyle/>
          <a:p>
            <a:r>
              <a:rPr lang="ru-RU" dirty="0" smtClean="0"/>
              <a:t>Алексей П. -тувинский орнамент,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Олег П. -тувинский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7"/>
            <a:ext cx="4896544" cy="53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929640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447800"/>
            <a:ext cx="3641608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София А.-удмуртский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5221560"/>
          </a:xfrm>
        </p:spPr>
        <p:txBody>
          <a:bodyPr>
            <a:normAutofit/>
          </a:bodyPr>
          <a:lstStyle/>
          <a:p>
            <a:r>
              <a:rPr lang="ru-RU" u="sng" dirty="0" smtClean="0"/>
              <a:t>5 этап</a:t>
            </a:r>
            <a:r>
              <a:rPr lang="ru-RU" dirty="0" smtClean="0"/>
              <a:t>: презентация «9 мая» - </a:t>
            </a:r>
          </a:p>
          <a:p>
            <a:pPr marL="82296" indent="0">
              <a:buNone/>
            </a:pPr>
            <a:r>
              <a:rPr lang="ru-RU" dirty="0" smtClean="0"/>
              <a:t>у каждого народа есть свои особенные национальные праздники, </a:t>
            </a:r>
            <a:r>
              <a:rPr lang="ru-RU" dirty="0"/>
              <a:t>н</a:t>
            </a:r>
            <a:r>
              <a:rPr lang="ru-RU" dirty="0" smtClean="0"/>
              <a:t>о </a:t>
            </a:r>
            <a:r>
              <a:rPr lang="ru-RU" dirty="0"/>
              <a:t>у всех людей, живущих в нашей стране – России, есть общие праздники, в мае наша страна отмечает День Победы в Великой Отечественной войне. Это была долгая и страшная война, в которой участвовали все люди нашей страны, все её </a:t>
            </a:r>
            <a:r>
              <a:rPr lang="ru-RU" dirty="0" smtClean="0"/>
              <a:t>народы.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293568"/>
          </a:xfrm>
        </p:spPr>
        <p:txBody>
          <a:bodyPr>
            <a:normAutofit/>
          </a:bodyPr>
          <a:lstStyle/>
          <a:p>
            <a:r>
              <a:rPr lang="ru-RU" u="sng" dirty="0" smtClean="0"/>
              <a:t>6 этап: </a:t>
            </a:r>
            <a:r>
              <a:rPr lang="ru-RU" dirty="0" smtClean="0"/>
              <a:t>мастер-класс для родителей, презентация «Куклы в национальных костюмах» (вовлечение родителей в совместную с детьми деятельность, дети выбирают куклу в национальном костюме и вместе  с родителями выполняют аппликацию по образцу).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Даша К. - кукла в русском национальном костюме.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672408" cy="4944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7479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Народное творчество, как средство патриотического воспитания.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62088" cy="4824536"/>
          </a:xfrm>
        </p:spPr>
        <p:txBody>
          <a:bodyPr>
            <a:normAutofit fontScale="85000" lnSpcReduction="1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дошкольном детстве закладываются ценностные установки развития личности ребенка, основы его идентичности, отношение к миру, обществу, семье и самому себе. Развития у детей интереса к эстетической стороне действительности, ознакомления с разными видами и жанрами искусства, в том числе народного творчества. Способствуют развитию положительного отношения ребенка к окружающим его людям.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Даша К. - кукла в тувинском национальном костюме.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989107" cy="4941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90048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Куклы встали в хоровод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772409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7 этап</a:t>
            </a:r>
            <a:r>
              <a:rPr lang="ru-RU" dirty="0" smtClean="0"/>
              <a:t>: презентация «Народные песни этносов России».</a:t>
            </a:r>
          </a:p>
          <a:p>
            <a:pPr lvl="0"/>
            <a:r>
              <a:rPr lang="ru-RU" dirty="0" smtClean="0"/>
              <a:t>Участие детей в течении года в мероприятиях: конкурс </a:t>
            </a:r>
            <a:r>
              <a:rPr lang="ru-RU" dirty="0"/>
              <a:t>«Моя любимая </a:t>
            </a:r>
            <a:r>
              <a:rPr lang="ru-RU" dirty="0" smtClean="0"/>
              <a:t>игрушка», конкурс </a:t>
            </a:r>
            <a:r>
              <a:rPr lang="ru-RU" dirty="0"/>
              <a:t>«Нет краше Родины </a:t>
            </a:r>
            <a:r>
              <a:rPr lang="ru-RU" dirty="0" smtClean="0"/>
              <a:t>нашей», семейный конкурс </a:t>
            </a:r>
            <a:r>
              <a:rPr lang="ru-RU" dirty="0"/>
              <a:t>«Новогодняя </a:t>
            </a:r>
            <a:r>
              <a:rPr lang="ru-RU" dirty="0" smtClean="0"/>
              <a:t>игрушка», конкурс «Москва </a:t>
            </a:r>
            <a:r>
              <a:rPr lang="ru-RU" dirty="0"/>
              <a:t>из моего окна», «Город-герой </a:t>
            </a:r>
            <a:r>
              <a:rPr lang="ru-RU" dirty="0" smtClean="0"/>
              <a:t>Москва», «Москва спортивная», конкурс </a:t>
            </a:r>
            <a:r>
              <a:rPr lang="ru-RU" dirty="0"/>
              <a:t>чтецов «Поклонимся великим тем </a:t>
            </a:r>
            <a:r>
              <a:rPr lang="ru-RU" dirty="0" smtClean="0"/>
              <a:t>годам», фестиваль «Месяц Май».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эстетического и нравственного патриотического воспитания.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920880" cy="4680520"/>
          </a:xfrm>
        </p:spPr>
        <p:txBody>
          <a:bodyPr>
            <a:normAutofit lnSpcReduction="1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Знакомство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культурой народов России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через - аппликацию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сказки,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песни на языке этносов, национальный костюм, географическое положение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карте,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народные праздники. Формирует у детей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только чувства прекрасного, но и уважение к культуре других народов, любовь к своей Родине.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1944216"/>
          </a:xfrm>
        </p:spPr>
        <p:txBody>
          <a:bodyPr>
            <a:noAutofit/>
          </a:bodyPr>
          <a:lstStyle/>
          <a:p>
            <a:pPr marL="365760" lvl="0" indent="450215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Орнаментная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основа народного искусства близка и доступна дошкольникам.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890080" cy="4536504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Аппликация – древнейший способ художественного оформления изделий из войлока, кожи, меха, сукна, бересты, бумаги.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Яркие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чистые цвета узоров, симметрия и ритм чередования форм привлекают детей, вызывают у них желание воспроизвести увиденное.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Милана Б. -орнамент народов Коми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80520" cy="544522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3" y="1700808"/>
            <a:ext cx="4355976" cy="4524536"/>
          </a:xfrm>
        </p:spPr>
      </p:pic>
    </p:spTree>
    <p:extLst>
      <p:ext uri="{BB962C8B-B14F-4D97-AF65-F5344CB8AC3E}">
        <p14:creationId xmlns:p14="http://schemas.microsoft.com/office/powerpoint/2010/main" val="14776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42008" cy="106613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20880" cy="5544616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1 этап: </a:t>
            </a:r>
            <a:r>
              <a:rPr lang="ru-RU" dirty="0" smtClean="0"/>
              <a:t>дети слушали народные сказки (</a:t>
            </a:r>
            <a:r>
              <a:rPr lang="ru-RU" dirty="0"/>
              <a:t>русская </a:t>
            </a:r>
            <a:r>
              <a:rPr lang="ru-RU" dirty="0" smtClean="0"/>
              <a:t>сказка </a:t>
            </a:r>
            <a:r>
              <a:rPr lang="ru-RU" dirty="0"/>
              <a:t>«Самое дорогое</a:t>
            </a:r>
            <a:r>
              <a:rPr lang="ru-RU" dirty="0" smtClean="0"/>
              <a:t>», </a:t>
            </a:r>
            <a:r>
              <a:rPr lang="ru-RU" dirty="0"/>
              <a:t>бурятская </a:t>
            </a:r>
            <a:r>
              <a:rPr lang="ru-RU" dirty="0" smtClean="0"/>
              <a:t>сказка </a:t>
            </a:r>
            <a:r>
              <a:rPr lang="ru-RU" dirty="0"/>
              <a:t>«Девочка Луна</a:t>
            </a:r>
            <a:r>
              <a:rPr lang="ru-RU" dirty="0" smtClean="0"/>
              <a:t>», </a:t>
            </a:r>
            <a:r>
              <a:rPr lang="ru-RU" dirty="0"/>
              <a:t>тувинской </a:t>
            </a:r>
            <a:r>
              <a:rPr lang="ru-RU" dirty="0" smtClean="0"/>
              <a:t>сказка </a:t>
            </a:r>
            <a:r>
              <a:rPr lang="ru-RU" dirty="0"/>
              <a:t>«</a:t>
            </a:r>
            <a:r>
              <a:rPr lang="ru-RU" dirty="0" err="1"/>
              <a:t>Дорт</a:t>
            </a:r>
            <a:r>
              <a:rPr lang="ru-RU" dirty="0"/>
              <a:t> </a:t>
            </a:r>
            <a:r>
              <a:rPr lang="ru-RU" dirty="0" err="1"/>
              <a:t>берге</a:t>
            </a:r>
            <a:r>
              <a:rPr lang="ru-RU" dirty="0" smtClean="0"/>
              <a:t>», </a:t>
            </a:r>
            <a:r>
              <a:rPr lang="ru-RU" dirty="0"/>
              <a:t>башкирская </a:t>
            </a:r>
            <a:r>
              <a:rPr lang="ru-RU" dirty="0" smtClean="0"/>
              <a:t>сказка </a:t>
            </a:r>
            <a:r>
              <a:rPr lang="ru-RU" dirty="0"/>
              <a:t>«</a:t>
            </a:r>
            <a:r>
              <a:rPr lang="ru-RU" dirty="0" err="1"/>
              <a:t>Тюляк</a:t>
            </a:r>
            <a:r>
              <a:rPr lang="ru-RU" dirty="0"/>
              <a:t>, сын Сари-</a:t>
            </a:r>
            <a:r>
              <a:rPr lang="ru-RU" dirty="0" err="1"/>
              <a:t>Маркаса</a:t>
            </a:r>
            <a:r>
              <a:rPr lang="ru-RU" dirty="0" smtClean="0"/>
              <a:t>»,</a:t>
            </a:r>
            <a:r>
              <a:rPr lang="ru-RU" b="1" dirty="0"/>
              <a:t> </a:t>
            </a:r>
            <a:r>
              <a:rPr lang="ru-RU" dirty="0"/>
              <a:t>удмуртская </a:t>
            </a:r>
            <a:r>
              <a:rPr lang="ru-RU" dirty="0" smtClean="0"/>
              <a:t>сказка </a:t>
            </a:r>
            <a:r>
              <a:rPr lang="ru-RU" dirty="0"/>
              <a:t>«Глупый котёнок</a:t>
            </a:r>
            <a:r>
              <a:rPr lang="ru-RU" dirty="0" smtClean="0"/>
              <a:t>», </a:t>
            </a:r>
            <a:r>
              <a:rPr lang="ru-RU" dirty="0"/>
              <a:t>чувашская </a:t>
            </a:r>
            <a:r>
              <a:rPr lang="ru-RU" dirty="0" smtClean="0"/>
              <a:t>сказка </a:t>
            </a:r>
            <a:r>
              <a:rPr lang="ru-RU" dirty="0"/>
              <a:t>«Большой заяц</a:t>
            </a:r>
            <a:r>
              <a:rPr lang="ru-RU" dirty="0" smtClean="0"/>
              <a:t>», </a:t>
            </a:r>
            <a:r>
              <a:rPr lang="ru-RU" dirty="0"/>
              <a:t>корякская </a:t>
            </a:r>
            <a:r>
              <a:rPr lang="ru-RU" dirty="0" smtClean="0"/>
              <a:t>сказка </a:t>
            </a:r>
            <a:r>
              <a:rPr lang="ru-RU" dirty="0"/>
              <a:t>«Мороз и Ветер</a:t>
            </a:r>
            <a:r>
              <a:rPr lang="ru-RU" dirty="0" smtClean="0"/>
              <a:t>», </a:t>
            </a:r>
            <a:r>
              <a:rPr lang="ru-RU" dirty="0"/>
              <a:t>сказка народов Коми «</a:t>
            </a:r>
            <a:r>
              <a:rPr lang="ru-RU" dirty="0" err="1"/>
              <a:t>Перя</a:t>
            </a:r>
            <a:r>
              <a:rPr lang="ru-RU" dirty="0"/>
              <a:t> - богатырь</a:t>
            </a:r>
            <a:r>
              <a:rPr lang="ru-RU" dirty="0" smtClean="0"/>
              <a:t>»...)</a:t>
            </a:r>
          </a:p>
          <a:p>
            <a:r>
              <a:rPr lang="ru-RU" dirty="0" smtClean="0"/>
              <a:t>Выполняли понравившиеся аппликации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59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65744" cy="106613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2"/>
            <a:ext cx="5040560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Варя Г. - бурятский орнамент, </a:t>
            </a:r>
          </a:p>
          <a:p>
            <a:endParaRPr lang="ru-RU" dirty="0" smtClean="0"/>
          </a:p>
          <a:p>
            <a:r>
              <a:rPr lang="ru-RU" dirty="0" smtClean="0"/>
              <a:t>Даня С. - башкирский орнамент, </a:t>
            </a:r>
          </a:p>
          <a:p>
            <a:endParaRPr lang="ru-RU" dirty="0" smtClean="0"/>
          </a:p>
          <a:p>
            <a:r>
              <a:rPr lang="ru-RU" dirty="0" smtClean="0"/>
              <a:t>Станислав М. - ненецкий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10445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17672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47800"/>
            <a:ext cx="4073656" cy="4800600"/>
          </a:xfrm>
        </p:spPr>
        <p:txBody>
          <a:bodyPr/>
          <a:lstStyle/>
          <a:p>
            <a:r>
              <a:rPr lang="ru-RU" dirty="0" smtClean="0"/>
              <a:t>Алексей П. -корякский орнамент,</a:t>
            </a:r>
          </a:p>
          <a:p>
            <a:endParaRPr lang="ru-RU" dirty="0"/>
          </a:p>
          <a:p>
            <a:r>
              <a:rPr lang="ru-RU" dirty="0" smtClean="0"/>
              <a:t>Мария Т. -корякский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3"/>
            <a:ext cx="482907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8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4924" y="1447800"/>
            <a:ext cx="3508763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Кира К. -чувашский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24541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01648" cy="1143000"/>
          </a:xfrm>
        </p:spPr>
        <p:txBody>
          <a:bodyPr/>
          <a:lstStyle/>
          <a:p>
            <a:pPr algn="ctr"/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7096" y="1447800"/>
            <a:ext cx="3326592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Анна Ж. -чувашский орнамент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42758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735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Знакомство с орнаментами народов России, как средства патриотического воспитания детей старшего возраста. </vt:lpstr>
      <vt:lpstr>Народное творчество, как средство патриотического воспитания.</vt:lpstr>
      <vt:lpstr>Орнаментная основа народного искусства близка и доступна дошкольникам.</vt:lpstr>
      <vt:lpstr>Милана Б. -орнамент народов Коми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Этапы работы:</vt:lpstr>
      <vt:lpstr> Даша К. - кукла в русском национальном костюме. </vt:lpstr>
      <vt:lpstr>Даша К. - кукла в тувинском национальном костюме. </vt:lpstr>
      <vt:lpstr>Куклы встали в хоровод</vt:lpstr>
      <vt:lpstr>Этапы работы:</vt:lpstr>
      <vt:lpstr>Формирование эстетического и нравственного патриотического воспитания.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орнаментами народов России, как средства патриотического воспитания детей старшего возраста. </dc:title>
  <dc:creator>Ирина</dc:creator>
  <cp:lastModifiedBy>DO1-Metodist</cp:lastModifiedBy>
  <cp:revision>25</cp:revision>
  <dcterms:created xsi:type="dcterms:W3CDTF">2020-05-19T15:24:24Z</dcterms:created>
  <dcterms:modified xsi:type="dcterms:W3CDTF">2022-12-13T13:15:34Z</dcterms:modified>
</cp:coreProperties>
</file>