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commentAuthors.xml" ContentType="application/vnd.openxmlformats-officedocument.presentationml.commentAuthor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2-->
<p:presentation xmlns:r="http://schemas.openxmlformats.org/officeDocument/2006/relationships" xmlns:a="http://schemas.openxmlformats.org/drawingml/2006/main" xmlns:p="http://schemas.openxmlformats.org/presentationml/2006/main" autoCompressPictures="0">
  <p:sldMasterIdLst>
    <p:sldMasterId id="2147483672" r:id="rId2"/>
  </p:sldMasterIdLst>
  <p:sldIdLst>
    <p:sldId id="264" r:id="rId3"/>
    <p:sldId id="263" r:id="rId4"/>
    <p:sldId id="265" r:id="rId5"/>
    <p:sldId id="266" r:id="rId6"/>
    <p:sldId id="267" r:id="rId7"/>
    <p:sldId id="268" r:id="rId8"/>
    <p:sldId id="270" r:id="rId9"/>
    <p:sldId id="277" r:id="rId10"/>
    <p:sldId id="269" r:id="rId11"/>
    <p:sldId id="271" r:id="rId12"/>
    <p:sldId id="273" r:id="rId13"/>
    <p:sldId id="272" r:id="rId14"/>
    <p:sldId id="274" r:id="rId15"/>
    <p:sldId id="275" r:id="rId16"/>
    <p:sldId id="276" r:id="rId17"/>
    <p:sldId id="260" r:id="rId18"/>
    <p:sldId id="261" r:id="rId19"/>
    <p:sldId id="262" r:id="rId20"/>
    <p:sldId id="278" r:id="rId21"/>
  </p:sldIdLst>
  <p:sldSz cx="12192000" cy="6858000"/>
  <p:notesSz cx="6858000" cy="9144000"/>
  <p:custDataLst>
    <p:tags r:id="rId2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p="http://schemas.openxmlformats.org/presentationml/2006/main">
  <p:cmAuthor id="1" name="Людмила Ланина" initials="ЛЛ" lastIdx="0" clrIdx="0">
    <p:extLst>
      <p:ext uri="{19B8F6BF-5375-455C-9EA6-DF929625EA0E}">
        <p15:presenceInfo xmlns:p15="http://schemas.microsoft.com/office/powerpoint/2012/main" userId="fc25cde15048cd4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ommentAuthors" Target="commentAuthors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slide" Target="slides/slide16.xml" /><Relationship Id="rId19" Type="http://schemas.openxmlformats.org/officeDocument/2006/relationships/slide" Target="slides/slide17.xml" /><Relationship Id="rId2" Type="http://schemas.openxmlformats.org/officeDocument/2006/relationships/slideMaster" Target="slideMasters/slideMaster1.xml" /><Relationship Id="rId20" Type="http://schemas.openxmlformats.org/officeDocument/2006/relationships/slide" Target="slides/slide18.xml" /><Relationship Id="rId21" Type="http://schemas.openxmlformats.org/officeDocument/2006/relationships/slide" Target="slides/slide19.xml" /><Relationship Id="rId22" Type="http://schemas.openxmlformats.org/officeDocument/2006/relationships/tags" Target="tags/tag1.xml" /><Relationship Id="rId23" Type="http://schemas.openxmlformats.org/officeDocument/2006/relationships/presProps" Target="presProps.xml" /><Relationship Id="rId24" Type="http://schemas.openxmlformats.org/officeDocument/2006/relationships/viewProps" Target="viewProps.xml" /><Relationship Id="rId25" Type="http://schemas.openxmlformats.org/officeDocument/2006/relationships/theme" Target="theme/theme1.xml" /><Relationship Id="rId26" Type="http://schemas.microsoft.com/office/2016/11/relationships/changesInfo" Target="changesInfos/changesInfo1.xml" /><Relationship Id="rId27" Type="http://schemas.openxmlformats.org/officeDocument/2006/relationships/tableStyles" Target="tableStyles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Людмила Ланина" userId="fc25cde15048cd41" providerId="LiveId" clId="{EFC47D6F-B40E-4BB7-943C-0ACE54ED42B7}"/>
    <pc:docChg chg="custSel addSld delSld modSld sldOrd">
      <pc:chgData name="Людмила Ланина" userId="fc25cde15048cd41" providerId="LiveId" clId="{EFC47D6F-B40E-4BB7-943C-0ACE54ED42B7}" dt="2022-02-09T08:38:13.973" v="316" actId="1076"/>
      <pc:docMkLst>
        <pc:docMk/>
      </pc:docMkLst>
      <pc:sldChg chg="del">
        <pc:chgData name="Людмила Ланина" userId="fc25cde15048cd41" providerId="LiveId" clId="{EFC47D6F-B40E-4BB7-943C-0ACE54ED42B7}" dt="2022-02-09T07:57:35.469" v="72" actId="2696"/>
        <pc:sldMkLst>
          <pc:docMk/>
          <pc:sldMk cId="3293826574" sldId="256"/>
        </pc:sldMkLst>
      </pc:sldChg>
      <pc:sldChg chg="del">
        <pc:chgData name="Людмила Ланина" userId="fc25cde15048cd41" providerId="LiveId" clId="{EFC47D6F-B40E-4BB7-943C-0ACE54ED42B7}" dt="2022-02-09T07:59:02.978" v="82" actId="2696"/>
        <pc:sldMkLst>
          <pc:docMk/>
          <pc:sldMk cId="2164038916" sldId="258"/>
        </pc:sldMkLst>
      </pc:sldChg>
      <pc:sldChg chg="del">
        <pc:chgData name="Людмила Ланина" userId="fc25cde15048cd41" providerId="LiveId" clId="{EFC47D6F-B40E-4BB7-943C-0ACE54ED42B7}" dt="2022-02-09T07:59:06.370" v="83" actId="2696"/>
        <pc:sldMkLst>
          <pc:docMk/>
          <pc:sldMk cId="1389423456" sldId="259"/>
        </pc:sldMkLst>
      </pc:sldChg>
      <pc:sldChg chg="modSp mod">
        <pc:chgData name="Людмила Ланина" userId="fc25cde15048cd41" providerId="LiveId" clId="{EFC47D6F-B40E-4BB7-943C-0ACE54ED42B7}" dt="2022-02-09T07:55:48.255" v="15" actId="20577"/>
        <pc:sldMkLst>
          <pc:docMk/>
          <pc:sldMk cId="1599433953" sldId="271"/>
        </pc:sldMkLst>
        <pc:spChg chg="mod">
          <ac:chgData name="Людмила Ланина" userId="fc25cde15048cd41" providerId="LiveId" clId="{EFC47D6F-B40E-4BB7-943C-0ACE54ED42B7}" dt="2022-02-09T07:55:48.255" v="15" actId="20577"/>
          <ac:spMkLst>
            <pc:docMk/>
            <pc:sldMk cId="1599433953" sldId="271"/>
            <ac:spMk id="2" creationId="{F16B9AAB-14F9-4B4D-AC67-46277F472DC9}"/>
          </ac:spMkLst>
        </pc:spChg>
      </pc:sldChg>
      <pc:sldChg chg="addSp delSp modSp mod">
        <pc:chgData name="Людмила Ланина" userId="fc25cde15048cd41" providerId="LiveId" clId="{EFC47D6F-B40E-4BB7-943C-0ACE54ED42B7}" dt="2022-02-09T07:57:05.208" v="71" actId="1076"/>
        <pc:sldMkLst>
          <pc:docMk/>
          <pc:sldMk cId="1377387793" sldId="272"/>
        </pc:sldMkLst>
        <pc:spChg chg="mod">
          <ac:chgData name="Людмила Ланина" userId="fc25cde15048cd41" providerId="LiveId" clId="{EFC47D6F-B40E-4BB7-943C-0ACE54ED42B7}" dt="2022-02-09T07:56:09.119" v="63" actId="313"/>
          <ac:spMkLst>
            <pc:docMk/>
            <pc:sldMk cId="1377387793" sldId="272"/>
            <ac:spMk id="2" creationId="{28C3BDEC-47F3-4E2B-B683-2D4DB673C64B}"/>
          </ac:spMkLst>
        </pc:spChg>
        <pc:spChg chg="del">
          <ac:chgData name="Людмила Ланина" userId="fc25cde15048cd41" providerId="LiveId" clId="{EFC47D6F-B40E-4BB7-943C-0ACE54ED42B7}" dt="2022-02-09T07:56:37.945" v="64"/>
          <ac:spMkLst>
            <pc:docMk/>
            <pc:sldMk cId="1377387793" sldId="272"/>
            <ac:spMk id="3" creationId="{3CC96B39-ADFC-43CF-9CCC-C466361A7D95}"/>
          </ac:spMkLst>
        </pc:spChg>
        <pc:picChg chg="add mod">
          <ac:chgData name="Людмила Ланина" userId="fc25cde15048cd41" providerId="LiveId" clId="{EFC47D6F-B40E-4BB7-943C-0ACE54ED42B7}" dt="2022-02-09T07:56:57.300" v="67" actId="1076"/>
          <ac:picMkLst>
            <pc:docMk/>
            <pc:sldMk cId="1377387793" sldId="272"/>
            <ac:picMk id="4" creationId="{F51BD6F0-3A75-4FB6-BBEF-9D72EF593A24}"/>
          </ac:picMkLst>
        </pc:picChg>
        <pc:picChg chg="add mod">
          <ac:chgData name="Людмила Ланина" userId="fc25cde15048cd41" providerId="LiveId" clId="{EFC47D6F-B40E-4BB7-943C-0ACE54ED42B7}" dt="2022-02-09T07:57:05.208" v="71" actId="1076"/>
          <ac:picMkLst>
            <pc:docMk/>
            <pc:sldMk cId="1377387793" sldId="272"/>
            <ac:picMk id="5" creationId="{0A26B873-1C6C-4CCD-AA13-87B72C7C9FEB}"/>
          </ac:picMkLst>
        </pc:picChg>
      </pc:sldChg>
      <pc:sldChg chg="addSp modSp new mod">
        <pc:chgData name="Людмила Ланина" userId="fc25cde15048cd41" providerId="LiveId" clId="{EFC47D6F-B40E-4BB7-943C-0ACE54ED42B7}" dt="2022-02-09T08:36:41.887" v="280" actId="1076"/>
        <pc:sldMkLst>
          <pc:docMk/>
          <pc:sldMk cId="1165971372" sldId="274"/>
        </pc:sldMkLst>
        <pc:picChg chg="add mod">
          <ac:chgData name="Людмила Ланина" userId="fc25cde15048cd41" providerId="LiveId" clId="{EFC47D6F-B40E-4BB7-943C-0ACE54ED42B7}" dt="2022-02-09T08:36:41.887" v="280" actId="1076"/>
          <ac:picMkLst>
            <pc:docMk/>
            <pc:sldMk cId="1165971372" sldId="274"/>
            <ac:picMk id="2" creationId="{D9A4BF2D-CA96-4BBF-A9B5-92B603B0520D}"/>
          </ac:picMkLst>
        </pc:picChg>
        <pc:picChg chg="add mod">
          <ac:chgData name="Людмила Ланина" userId="fc25cde15048cd41" providerId="LiveId" clId="{EFC47D6F-B40E-4BB7-943C-0ACE54ED42B7}" dt="2022-02-09T07:58:17.485" v="81" actId="1076"/>
          <ac:picMkLst>
            <pc:docMk/>
            <pc:sldMk cId="1165971372" sldId="274"/>
            <ac:picMk id="3" creationId="{D8C157AD-DE01-4342-85CF-A8A062C3F221}"/>
          </ac:picMkLst>
        </pc:picChg>
      </pc:sldChg>
      <pc:sldChg chg="addSp delSp modSp add mod ord">
        <pc:chgData name="Людмила Ланина" userId="fc25cde15048cd41" providerId="LiveId" clId="{EFC47D6F-B40E-4BB7-943C-0ACE54ED42B7}" dt="2022-02-09T08:27:31.488" v="191" actId="1076"/>
        <pc:sldMkLst>
          <pc:docMk/>
          <pc:sldMk cId="952316978" sldId="275"/>
        </pc:sldMkLst>
        <pc:spChg chg="mod">
          <ac:chgData name="Людмила Ланина" userId="fc25cde15048cd41" providerId="LiveId" clId="{EFC47D6F-B40E-4BB7-943C-0ACE54ED42B7}" dt="2022-02-09T08:27:31.488" v="191" actId="1076"/>
          <ac:spMkLst>
            <pc:docMk/>
            <pc:sldMk cId="952316978" sldId="275"/>
            <ac:spMk id="2" creationId="{F16B9AAB-14F9-4B4D-AC67-46277F472DC9}"/>
          </ac:spMkLst>
        </pc:spChg>
        <pc:picChg chg="add mod">
          <ac:chgData name="Людмила Ланина" userId="fc25cde15048cd41" providerId="LiveId" clId="{EFC47D6F-B40E-4BB7-943C-0ACE54ED42B7}" dt="2022-02-09T08:27:18.808" v="188" actId="1076"/>
          <ac:picMkLst>
            <pc:docMk/>
            <pc:sldMk cId="952316978" sldId="275"/>
            <ac:picMk id="3" creationId="{27ED4AD2-69D7-43A3-B76D-F903AB510E81}"/>
          </ac:picMkLst>
        </pc:picChg>
        <pc:picChg chg="del">
          <ac:chgData name="Людмила Ланина" userId="fc25cde15048cd41" providerId="LiveId" clId="{EFC47D6F-B40E-4BB7-943C-0ACE54ED42B7}" dt="2022-02-09T07:59:43.020" v="134" actId="478"/>
          <ac:picMkLst>
            <pc:docMk/>
            <pc:sldMk cId="952316978" sldId="275"/>
            <ac:picMk id="5" creationId="{61A03128-87E1-4FEE-97E6-B8FC85F89E31}"/>
          </ac:picMkLst>
        </pc:picChg>
      </pc:sldChg>
      <pc:sldChg chg="addSp delSp modSp add mod ord">
        <pc:chgData name="Людмила Ланина" userId="fc25cde15048cd41" providerId="LiveId" clId="{EFC47D6F-B40E-4BB7-943C-0ACE54ED42B7}" dt="2022-02-09T08:34:02.959" v="270" actId="1076"/>
        <pc:sldMkLst>
          <pc:docMk/>
          <pc:sldMk cId="3107034427" sldId="276"/>
        </pc:sldMkLst>
        <pc:spChg chg="mod">
          <ac:chgData name="Людмила Ланина" userId="fc25cde15048cd41" providerId="LiveId" clId="{EFC47D6F-B40E-4BB7-943C-0ACE54ED42B7}" dt="2022-02-09T08:34:02.959" v="270" actId="1076"/>
          <ac:spMkLst>
            <pc:docMk/>
            <pc:sldMk cId="3107034427" sldId="276"/>
            <ac:spMk id="2" creationId="{F16B9AAB-14F9-4B4D-AC67-46277F472DC9}"/>
          </ac:spMkLst>
        </pc:spChg>
        <pc:spChg chg="add del mod">
          <ac:chgData name="Людмила Ланина" userId="fc25cde15048cd41" providerId="LiveId" clId="{EFC47D6F-B40E-4BB7-943C-0ACE54ED42B7}" dt="2022-02-09T08:31:32.916" v="248"/>
          <ac:spMkLst>
            <pc:docMk/>
            <pc:sldMk cId="3107034427" sldId="276"/>
            <ac:spMk id="4" creationId="{B9054E1D-9FE5-4650-9485-B65053DB1B58}"/>
          </ac:spMkLst>
        </pc:spChg>
        <pc:spChg chg="add mod">
          <ac:chgData name="Людмила Ланина" userId="fc25cde15048cd41" providerId="LiveId" clId="{EFC47D6F-B40E-4BB7-943C-0ACE54ED42B7}" dt="2022-02-09T08:33:33.718" v="264" actId="1076"/>
          <ac:spMkLst>
            <pc:docMk/>
            <pc:sldMk cId="3107034427" sldId="276"/>
            <ac:spMk id="6" creationId="{1309101A-5E00-4405-A30D-53DBFFD6AE0E}"/>
          </ac:spMkLst>
        </pc:spChg>
        <pc:spChg chg="add mod">
          <ac:chgData name="Людмила Ланина" userId="fc25cde15048cd41" providerId="LiveId" clId="{EFC47D6F-B40E-4BB7-943C-0ACE54ED42B7}" dt="2022-02-09T08:33:53.051" v="269" actId="122"/>
          <ac:spMkLst>
            <pc:docMk/>
            <pc:sldMk cId="3107034427" sldId="276"/>
            <ac:spMk id="7" creationId="{6555A7EE-BCBE-461E-B011-3654562EC52F}"/>
          </ac:spMkLst>
        </pc:spChg>
        <pc:picChg chg="add mod">
          <ac:chgData name="Людмила Ланина" userId="fc25cde15048cd41" providerId="LiveId" clId="{EFC47D6F-B40E-4BB7-943C-0ACE54ED42B7}" dt="2022-02-09T08:32:29.030" v="261" actId="1076"/>
          <ac:picMkLst>
            <pc:docMk/>
            <pc:sldMk cId="3107034427" sldId="276"/>
            <ac:picMk id="3" creationId="{E3595841-64E4-4351-B266-F837023535EB}"/>
          </ac:picMkLst>
        </pc:picChg>
        <pc:picChg chg="del">
          <ac:chgData name="Людмила Ланина" userId="fc25cde15048cd41" providerId="LiveId" clId="{EFC47D6F-B40E-4BB7-943C-0ACE54ED42B7}" dt="2022-02-09T08:30:20.618" v="236" actId="478"/>
          <ac:picMkLst>
            <pc:docMk/>
            <pc:sldMk cId="3107034427" sldId="276"/>
            <ac:picMk id="5" creationId="{61A03128-87E1-4FEE-97E6-B8FC85F89E31}"/>
          </ac:picMkLst>
        </pc:picChg>
      </pc:sldChg>
      <pc:sldChg chg="addSp modSp new mod">
        <pc:chgData name="Людмила Ланина" userId="fc25cde15048cd41" providerId="LiveId" clId="{EFC47D6F-B40E-4BB7-943C-0ACE54ED42B7}" dt="2022-02-09T08:37:16.671" v="285" actId="113"/>
        <pc:sldMkLst>
          <pc:docMk/>
          <pc:sldMk cId="3432664417" sldId="277"/>
        </pc:sldMkLst>
        <pc:spChg chg="add mod">
          <ac:chgData name="Людмила Ланина" userId="fc25cde15048cd41" providerId="LiveId" clId="{EFC47D6F-B40E-4BB7-943C-0ACE54ED42B7}" dt="2022-02-09T08:37:16.671" v="285" actId="113"/>
          <ac:spMkLst>
            <pc:docMk/>
            <pc:sldMk cId="3432664417" sldId="277"/>
            <ac:spMk id="2" creationId="{BAAB4B61-A799-4466-9F8C-5C58109DD283}"/>
          </ac:spMkLst>
        </pc:spChg>
        <pc:spChg chg="add mod">
          <ac:chgData name="Людмила Ланина" userId="fc25cde15048cd41" providerId="LiveId" clId="{EFC47D6F-B40E-4BB7-943C-0ACE54ED42B7}" dt="2022-02-09T08:37:08.305" v="284" actId="114"/>
          <ac:spMkLst>
            <pc:docMk/>
            <pc:sldMk cId="3432664417" sldId="277"/>
            <ac:spMk id="4" creationId="{2ECCB072-5CF0-4FE6-ACA4-40BDDFE8AA2B}"/>
          </ac:spMkLst>
        </pc:spChg>
        <pc:picChg chg="add mod">
          <ac:chgData name="Людмила Ланина" userId="fc25cde15048cd41" providerId="LiveId" clId="{EFC47D6F-B40E-4BB7-943C-0ACE54ED42B7}" dt="2022-02-09T08:36:34.484" v="279" actId="1076"/>
          <ac:picMkLst>
            <pc:docMk/>
            <pc:sldMk cId="3432664417" sldId="277"/>
            <ac:picMk id="3" creationId="{34AC1571-EF41-4702-8B13-D4AB86BB7448}"/>
          </ac:picMkLst>
        </pc:picChg>
      </pc:sldChg>
      <pc:sldChg chg="addSp modSp new mod">
        <pc:chgData name="Людмила Ланина" userId="fc25cde15048cd41" providerId="LiveId" clId="{EFC47D6F-B40E-4BB7-943C-0ACE54ED42B7}" dt="2022-02-09T08:38:13.973" v="316" actId="1076"/>
        <pc:sldMkLst>
          <pc:docMk/>
          <pc:sldMk cId="2853083108" sldId="278"/>
        </pc:sldMkLst>
        <pc:spChg chg="add mod">
          <ac:chgData name="Людмила Ланина" userId="fc25cde15048cd41" providerId="LiveId" clId="{EFC47D6F-B40E-4BB7-943C-0ACE54ED42B7}" dt="2022-02-09T08:38:13.973" v="316" actId="1076"/>
          <ac:spMkLst>
            <pc:docMk/>
            <pc:sldMk cId="2853083108" sldId="278"/>
            <ac:spMk id="2" creationId="{07D18136-691C-4665-93AF-5D3520FB415D}"/>
          </ac:spMkLst>
        </pc:spChg>
      </pc:sldChg>
    </pc:docChg>
  </pc:docChgLst>
</pc:chgInfo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4745541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9606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86579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647658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/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9E57DC2-970A-4B3E-BB1C-7A09969E49D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4687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8" r:id="rId3"/>
    <p:sldLayoutId id="2147483679" r:id="rId4"/>
  </p:sldLayoutIdLst>
  <p:transition/>
  <p:timing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Tx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1.jpe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12.jpe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3.jpeg" /><Relationship Id="rId3" Type="http://schemas.openxmlformats.org/officeDocument/2006/relationships/image" Target="../media/image14.jpe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15.jpeg" /><Relationship Id="rId3" Type="http://schemas.openxmlformats.org/officeDocument/2006/relationships/image" Target="../media/image16.jpe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7.jpe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8.jpeg" /><Relationship Id="rId3" Type="http://schemas.openxmlformats.org/officeDocument/2006/relationships/hyperlink" Target="https://www.blogger.com/null" TargetMode="External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6.jpeg" /><Relationship Id="rId3" Type="http://schemas.openxmlformats.org/officeDocument/2006/relationships/image" Target="../media/image7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8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9.jpe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10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6E14DE-F2F6-446D-A81B-CBA152CAE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051" y="232479"/>
            <a:ext cx="10058400" cy="3566160"/>
          </a:xfrm>
        </p:spPr>
        <p:txBody>
          <a:bodyPr>
            <a:normAutofit fontScale="90000"/>
          </a:bodyPr>
          <a:lstStyle/>
          <a:p>
            <a:pPr algn="ctr"/>
            <a:r>
              <a:rPr lang="ru-RU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Устный журнал</a:t>
            </a:r>
            <a:br>
              <a:rPr lang="ru-RU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</a:br>
            <a:r>
              <a:rPr lang="ru-RU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«Мы с Пушкиным спасли страну»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A622163-34F3-42D0-8B59-78FCAF02AA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r"/>
            <a:r>
              <a:rPr lang="ru-RU" cap="none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Ланина Людмила Владимировна,</a:t>
            </a:r>
          </a:p>
          <a:p>
            <a:pPr algn="r"/>
            <a:r>
              <a:rPr lang="ru-RU" cap="none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учитель русского языка </a:t>
            </a:r>
          </a:p>
          <a:p>
            <a:pPr algn="r"/>
            <a:r>
              <a:rPr lang="ru-RU" cap="none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ОГБУСО РЦ «Сосновая горка </a:t>
            </a:r>
          </a:p>
          <a:p>
            <a:pPr algn="r"/>
            <a:endParaRPr lang="ru-RU">
              <a:latin typeface="Verdana" pitchFamily="34" charset="0"/>
              <a:ea typeface="Verdana" panose="020b060403050404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4579E7D-F940-E316-D721-DD513F01AB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06" y="101600"/>
            <a:ext cx="1392948" cy="1712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097185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6B9AAB-14F9-4B4D-AC67-46277F472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2916" y="157293"/>
            <a:ext cx="10058400" cy="1450757"/>
          </a:xfrm>
        </p:spPr>
        <p:txBody>
          <a:bodyPr/>
          <a:lstStyle/>
          <a:p>
            <a:pPr algn="ctr"/>
            <a:r>
              <a:rPr lang="ru-RU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Страница вторая.</a:t>
            </a:r>
            <a:br>
              <a:rPr lang="ru-RU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</a:br>
            <a:r>
              <a:rPr lang="ru-RU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«Юность поэта»</a:t>
            </a:r>
          </a:p>
        </p:txBody>
      </p:sp>
      <p:pic>
        <p:nvPicPr>
          <p:cNvPr id="5" name="Рисунок 4" descr="пушкин.jpg">
            <a:extLst>
              <a:ext uri="{FF2B5EF4-FFF2-40B4-BE49-F238E27FC236}">
                <a16:creationId xmlns:a16="http://schemas.microsoft.com/office/drawing/2014/main" id="{61A03128-87E1-4FEE-97E6-B8FC85F89E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8906" y="1929336"/>
            <a:ext cx="6154479" cy="42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433953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226D858-1B4B-45C6-841D-687C2725FD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6214" y="162068"/>
            <a:ext cx="6667500" cy="50006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C0ACDBB-BC31-4150-A80E-E78CFB0ABA24}"/>
              </a:ext>
            </a:extLst>
          </p:cNvPr>
          <p:cNvSpPr txBox="1"/>
          <p:nvPr/>
        </p:nvSpPr>
        <p:spPr>
          <a:xfrm>
            <a:off x="3066473" y="5375563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Валентин Осафович Литовский</a:t>
            </a:r>
          </a:p>
          <a:p>
            <a:pPr algn="ctr"/>
            <a:r>
              <a:rPr lang="ru-RU" b="1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(1921-1941)</a:t>
            </a:r>
          </a:p>
        </p:txBody>
      </p:sp>
    </p:spTree>
    <p:extLst>
      <p:ext uri="{BB962C8B-B14F-4D97-AF65-F5344CB8AC3E}">
        <p14:creationId xmlns:p14="http://schemas.microsoft.com/office/powerpoint/2010/main" val="4206437042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C3BDEC-47F3-4E2B-B683-2D4DB673C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Страница третья.</a:t>
            </a:r>
            <a:br>
              <a:rPr lang="ru-RU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</a:br>
            <a:r>
              <a:rPr lang="ru-RU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«Приют, сияньем муз одетый»</a:t>
            </a: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F51BD6F0-3A75-4FB6-BBEF-9D72EF593A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7280" y="1737360"/>
            <a:ext cx="4656889" cy="4347609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A26B873-1C6C-4CCD-AA13-87B72C7C9F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7833" y="1737360"/>
            <a:ext cx="4572135" cy="4430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387793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9A4BF2D-CA96-4BBF-A9B5-92B603B052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526" y="1889117"/>
            <a:ext cx="5351274" cy="2294956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8C157AD-DE01-4342-85CF-A8A062C3F2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9201" y="234525"/>
            <a:ext cx="4234259" cy="5788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971372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6B9AAB-14F9-4B4D-AC67-46277F472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3273" y="2560274"/>
            <a:ext cx="6168043" cy="868726"/>
          </a:xfrm>
        </p:spPr>
        <p:txBody>
          <a:bodyPr>
            <a:normAutofit fontScale="90000"/>
          </a:bodyPr>
          <a:lstStyle/>
          <a:p>
            <a:pPr algn="ctr"/>
            <a:r>
              <a:rPr lang="ru-RU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Страница четвертая.</a:t>
            </a:r>
            <a:br>
              <a:rPr lang="ru-RU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</a:br>
            <a:r>
              <a:rPr lang="ru-RU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«Потомки Пушкина - фронтовики»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7ED4AD2-69D7-43A3-B76D-F903AB510E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469" y="652179"/>
            <a:ext cx="5114987" cy="5328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316978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6B9AAB-14F9-4B4D-AC67-46277F472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0109" y="537943"/>
            <a:ext cx="9456189" cy="1063105"/>
          </a:xfrm>
        </p:spPr>
        <p:txBody>
          <a:bodyPr>
            <a:normAutofit fontScale="90000"/>
          </a:bodyPr>
          <a:lstStyle/>
          <a:p>
            <a:pPr algn="ctr"/>
            <a:r>
              <a:rPr lang="ru-RU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Страница пятая.</a:t>
            </a:r>
            <a:br>
              <a:rPr lang="ru-RU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</a:br>
            <a:r>
              <a:rPr lang="ru-RU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«Пушкин в рейхстаге»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3595841-64E4-4351-B266-F837023535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858" y="403816"/>
            <a:ext cx="3465410" cy="4567382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309101A-5E00-4405-A30D-53DBFFD6AE0E}"/>
              </a:ext>
            </a:extLst>
          </p:cNvPr>
          <p:cNvSpPr/>
          <p:nvPr/>
        </p:nvSpPr>
        <p:spPr>
          <a:xfrm>
            <a:off x="-35096" y="5054148"/>
            <a:ext cx="632690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Артистка МХАТа Н. В. Михайловская у статуи императора Вильгельма I на главном этаже Рейхстага с группой воинов, участвовавших в водружении Знамени Победы на купол здания. Третий справа М. В. Кантария, второй справа М. А. Егоров.</a:t>
            </a:r>
            <a:endParaRPr lang="ru-RU" sz="1400">
              <a:latin typeface="Verdana" pitchFamily="34" charset="0"/>
              <a:ea typeface="Verdan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555A7EE-BCBE-461E-B011-3654562EC52F}"/>
              </a:ext>
            </a:extLst>
          </p:cNvPr>
          <p:cNvSpPr/>
          <p:nvPr/>
        </p:nvSpPr>
        <p:spPr>
          <a:xfrm>
            <a:off x="6160655" y="1804978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i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«На концерте должен был присутствовать весь штаб армии. Целый день я готовилась... обдумывала репертуар и, конечно, очень волновалась. Наступил вечер... Зал был переполнен: генералы в полной парадной форме... офицеры, солдаты. Свое выступление я начала с повести Пушкина «Метель». Звучали строки, посвященные окончанию Отечественной войны 1912 года: </a:t>
            </a:r>
            <a:r>
              <a:rPr lang="ru-RU" sz="1600" i="1">
                <a:solidFill>
                  <a:srgbClr val="337F12"/>
                </a:solidFill>
                <a:latin typeface="Verdana" panose="020b0604030504040204" pitchFamily="34" charset="0"/>
                <a:ea typeface="Verdana" panose="020b0604030504040204" pitchFamily="34" charset="0"/>
                <a:hlinkClick r:id="rId3"/>
              </a:rPr>
              <a:t>“</a:t>
            </a:r>
            <a:r>
              <a:rPr lang="ru-RU" sz="1600" i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Между тем война со славою была кончена. Полки наши возвращались из-за границы. Народ бежал им навстречу… Время незабвенное! Время славы и восторга! Как сильно билось русское сердце при слове Отечество! Как сладки были слезы свидания!.. ” И вдруг я вижу, что сидящие в первых рядах генералы начинают подниматься со своих мест, потом встают сидящие за ними офицеры, солдаты... вот уже весь зал аплодирует стоя. Так велика была гениальная сила вдохновенных пушкинских строк!»</a:t>
            </a:r>
            <a:endParaRPr lang="ru-RU" sz="1600" i="1">
              <a:latin typeface="Verdana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034427"/>
      </p:ext>
    </p:extLst>
  </p:cSld>
  <p:clrMapOvr>
    <a:masterClrMapping/>
  </p:clrMapOvr>
  <p:transition/>
  <p:timing/>
</p:sld>
</file>

<file path=ppt/slides/slide1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B7EEC56-97FB-4A69-8B49-6FDE381402F5}"/>
              </a:ext>
            </a:extLst>
          </p:cNvPr>
          <p:cNvSpPr txBox="1"/>
          <p:nvPr/>
        </p:nvSpPr>
        <p:spPr>
          <a:xfrm>
            <a:off x="849745" y="1662546"/>
            <a:ext cx="1120371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Синквейн – это …</a:t>
            </a:r>
          </a:p>
        </p:txBody>
      </p:sp>
    </p:spTree>
    <p:extLst>
      <p:ext uri="{BB962C8B-B14F-4D97-AF65-F5344CB8AC3E}">
        <p14:creationId xmlns:p14="http://schemas.microsoft.com/office/powerpoint/2010/main" val="4164354454"/>
      </p:ext>
    </p:extLst>
  </p:cSld>
  <p:clrMapOvr>
    <a:masterClrMapping/>
  </p:clrMapOvr>
  <p:transition/>
  <p:timing/>
</p:sld>
</file>

<file path=ppt/slides/slide1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B7EEC56-97FB-4A69-8B49-6FDE381402F5}"/>
              </a:ext>
            </a:extLst>
          </p:cNvPr>
          <p:cNvSpPr txBox="1"/>
          <p:nvPr/>
        </p:nvSpPr>
        <p:spPr>
          <a:xfrm>
            <a:off x="849745" y="1662546"/>
            <a:ext cx="1120371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Синквейн – это короткое нерифмованное стихотворение из пяти строк</a:t>
            </a:r>
          </a:p>
        </p:txBody>
      </p:sp>
    </p:spTree>
    <p:extLst>
      <p:ext uri="{BB962C8B-B14F-4D97-AF65-F5344CB8AC3E}">
        <p14:creationId xmlns:p14="http://schemas.microsoft.com/office/powerpoint/2010/main" val="2081143061"/>
      </p:ext>
    </p:extLst>
  </p:cSld>
  <p:clrMapOvr>
    <a:masterClrMapping/>
  </p:clrMapOvr>
  <p:transition/>
  <p:timing/>
</p:sld>
</file>

<file path=ppt/slides/slide1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D7F3571-0823-4D6A-894D-98362EFF7AC5}"/>
              </a:ext>
            </a:extLst>
          </p:cNvPr>
          <p:cNvSpPr/>
          <p:nvPr/>
        </p:nvSpPr>
        <p:spPr>
          <a:xfrm>
            <a:off x="285088" y="338717"/>
            <a:ext cx="1178720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800" b="1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Правила составления синквейна</a:t>
            </a:r>
            <a:endParaRPr lang="ru-RU" sz="480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CA09114-2CB6-44F8-8B65-482ACE83BEF3}"/>
              </a:ext>
            </a:extLst>
          </p:cNvPr>
          <p:cNvSpPr/>
          <p:nvPr/>
        </p:nvSpPr>
        <p:spPr>
          <a:xfrm>
            <a:off x="775854" y="1428627"/>
            <a:ext cx="106402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>
                <a:solidFill>
                  <a:srgbClr val="18181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Первая строка синквейна </a:t>
            </a:r>
            <a:r>
              <a:rPr lang="ru-RU">
                <a:solidFill>
                  <a:srgbClr val="18181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– заголовок, тема, состоящие из одного слова (обычно существительное, означающее предмет или действие, о котором идёт речь).</a:t>
            </a:r>
            <a:endParaRPr lang="ru-RU" b="0" i="0">
              <a:solidFill>
                <a:srgbClr val="181818"/>
              </a:solidFill>
              <a:effectLst/>
              <a:latin typeface="Verdana" pitchFamily="34" charset="0"/>
              <a:ea typeface="Verdana" panose="020b060403050404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F9DEDC9-8791-4121-850B-1CEF3FB35055}"/>
              </a:ext>
            </a:extLst>
          </p:cNvPr>
          <p:cNvSpPr/>
          <p:nvPr/>
        </p:nvSpPr>
        <p:spPr>
          <a:xfrm>
            <a:off x="775854" y="2202721"/>
            <a:ext cx="106402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>
                <a:solidFill>
                  <a:srgbClr val="18181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Вторая строка </a:t>
            </a:r>
            <a:r>
              <a:rPr lang="ru-RU">
                <a:solidFill>
                  <a:srgbClr val="18181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– два слова. Прилагательные. Это описание признаков предмета или его свойства, раскрывающие тему синквейна.</a:t>
            </a:r>
            <a:endParaRPr lang="ru-RU" b="0" i="0">
              <a:solidFill>
                <a:srgbClr val="181818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9030067-3F4F-4A6B-96E1-5554D6B56413}"/>
              </a:ext>
            </a:extLst>
          </p:cNvPr>
          <p:cNvSpPr/>
          <p:nvPr/>
        </p:nvSpPr>
        <p:spPr>
          <a:xfrm>
            <a:off x="775854" y="3046869"/>
            <a:ext cx="106402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>
                <a:solidFill>
                  <a:srgbClr val="18181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Третья строка </a:t>
            </a:r>
            <a:r>
              <a:rPr lang="ru-RU">
                <a:solidFill>
                  <a:srgbClr val="18181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обычно состоит из трёх глаголов или деепричастий, описывающих действия предмета.</a:t>
            </a:r>
            <a:endParaRPr lang="ru-RU" b="0" i="0">
              <a:solidFill>
                <a:srgbClr val="181818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04EFDFC-E0AA-4E2E-A7A0-C314A6BF947E}"/>
              </a:ext>
            </a:extLst>
          </p:cNvPr>
          <p:cNvSpPr/>
          <p:nvPr/>
        </p:nvSpPr>
        <p:spPr>
          <a:xfrm>
            <a:off x="775854" y="3837174"/>
            <a:ext cx="10640290" cy="92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>
                <a:solidFill>
                  <a:srgbClr val="18181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Четвёртая строка </a:t>
            </a:r>
            <a:r>
              <a:rPr lang="ru-RU">
                <a:solidFill>
                  <a:srgbClr val="18181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– это словосочетание или предложение, состоящее из нескольких слов, которые отражают личное отношение автора синквейна к тому, о чем говорится в тексте.</a:t>
            </a:r>
            <a:endParaRPr lang="ru-RU" b="0" i="0">
              <a:solidFill>
                <a:srgbClr val="181818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4F0076E-CA64-45EC-96D2-37CB10540D52}"/>
              </a:ext>
            </a:extLst>
          </p:cNvPr>
          <p:cNvSpPr/>
          <p:nvPr/>
        </p:nvSpPr>
        <p:spPr>
          <a:xfrm>
            <a:off x="775854" y="4902276"/>
            <a:ext cx="10704946" cy="92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>
                <a:solidFill>
                  <a:srgbClr val="18181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Пятая строка </a:t>
            </a:r>
            <a:r>
              <a:rPr lang="ru-RU">
                <a:solidFill>
                  <a:srgbClr val="18181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– последняя. Одно слово – существительное для выражения своих чувств, ассоциаций, связанных с предметом, о котором говорится в синквейне, то есть это личное выражение автора к теме или повторение сути, синоним.</a:t>
            </a:r>
            <a:endParaRPr lang="ru-RU" b="0" i="0">
              <a:solidFill>
                <a:srgbClr val="181818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7932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1"/>
      <p:bldP spid="5" grpId="2"/>
      <p:bldP spid="6" grpId="3"/>
      <p:bldP spid="7" grpId="4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7D18136-691C-4665-93AF-5D3520FB415D}"/>
              </a:ext>
            </a:extLst>
          </p:cNvPr>
          <p:cNvSpPr/>
          <p:nvPr/>
        </p:nvSpPr>
        <p:spPr>
          <a:xfrm>
            <a:off x="2646625" y="1701953"/>
            <a:ext cx="7083478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СПАСИБО </a:t>
            </a:r>
          </a:p>
          <a:p>
            <a:pPr algn="ctr"/>
            <a:r>
              <a:rPr lang="ru-RU" sz="8000" b="1" cap="none" spc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853083108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DD6A3EA-FC77-4D68-8E5A-53C0265FF297}"/>
              </a:ext>
            </a:extLst>
          </p:cNvPr>
          <p:cNvSpPr/>
          <p:nvPr/>
        </p:nvSpPr>
        <p:spPr>
          <a:xfrm>
            <a:off x="147782" y="729672"/>
            <a:ext cx="8996218" cy="2301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ct val="0"/>
              </a:spcAft>
            </a:pPr>
            <a:r>
              <a:rPr lang="ru-RU" sz="3200" i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Неправда, будто на войне</a:t>
            </a:r>
            <a:endParaRPr lang="ru-RU" sz="3200" i="1">
              <a:latin typeface="Verdana" pitchFamily="34" charset="0"/>
              <a:ea typeface="Verdana" panose="020b0604030504040204" pitchFamily="34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ct val="0"/>
              </a:spcAft>
            </a:pPr>
            <a:r>
              <a:rPr lang="ru-RU" sz="3200" i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Смолкает голос муз.</a:t>
            </a:r>
            <a:endParaRPr lang="ru-RU" sz="3200" i="1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ct val="0"/>
              </a:spcAft>
            </a:pPr>
            <a:r>
              <a:rPr lang="ru-RU" sz="3200" i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На фронте с Пушкиным вдвойне</a:t>
            </a:r>
            <a:endParaRPr lang="ru-RU" sz="3200" i="1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ct val="0"/>
              </a:spcAft>
            </a:pPr>
            <a:r>
              <a:rPr lang="ru-RU" sz="3200" i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Был крепок наш союз.</a:t>
            </a:r>
            <a:endParaRPr lang="ru-RU" sz="3200" i="1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2A5659D-A9F3-43F3-9991-D39F28F26C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9954" y="452582"/>
            <a:ext cx="3061537" cy="493247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D0739B4-0C61-4D4E-8B32-84E49CC1FAFF}"/>
              </a:ext>
            </a:extLst>
          </p:cNvPr>
          <p:cNvSpPr txBox="1"/>
          <p:nvPr/>
        </p:nvSpPr>
        <p:spPr>
          <a:xfrm>
            <a:off x="8201890" y="5477482"/>
            <a:ext cx="34913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>
                <a:latin typeface="Verdana" panose="020b0604030504040204" pitchFamily="34" charset="0"/>
                <a:ea typeface="Verdana" panose="020b0604030504040204" pitchFamily="34" charset="0"/>
              </a:rPr>
              <a:t>Вера Михайловна Инбер</a:t>
            </a:r>
            <a:endParaRPr lang="ru-RU" b="1">
              <a:latin typeface="Verdana" pitchFamily="34" charset="0"/>
              <a:ea typeface="Verdana" panose="020b0604030504040204" pitchFamily="34" charset="0"/>
            </a:endParaRPr>
          </a:p>
          <a:p>
            <a:pPr algn="ctr"/>
            <a:r>
              <a:rPr lang="ru-RU" b="1">
                <a:latin typeface="Verdana" panose="020b0604030504040204" pitchFamily="34" charset="0"/>
                <a:ea typeface="Verdana" panose="020b0604030504040204" pitchFamily="34" charset="0"/>
              </a:rPr>
              <a:t>(1890-1972)</a:t>
            </a:r>
          </a:p>
        </p:txBody>
      </p:sp>
    </p:spTree>
    <p:extLst>
      <p:ext uri="{BB962C8B-B14F-4D97-AF65-F5344CB8AC3E}">
        <p14:creationId xmlns:p14="http://schemas.microsoft.com/office/powerpoint/2010/main" val="1285421216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6B9AAB-14F9-4B4D-AC67-46277F472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2916" y="157293"/>
            <a:ext cx="10058400" cy="1450757"/>
          </a:xfrm>
        </p:spPr>
        <p:txBody>
          <a:bodyPr/>
          <a:lstStyle/>
          <a:p>
            <a:pPr algn="ctr"/>
            <a:r>
              <a:rPr lang="ru-RU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Страница первая.</a:t>
            </a:r>
            <a:br>
              <a:rPr lang="ru-RU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</a:br>
            <a:r>
              <a:rPr lang="ru-RU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«Пушкин сражается»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F31B100-E76D-4793-B408-F6B85B63D5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4581" y="1880378"/>
            <a:ext cx="7561117" cy="425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137271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23CBC9F-F42E-4F90-ADA7-B7392B960A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854" y="381465"/>
            <a:ext cx="6226261" cy="480013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B4879B5-A68D-4165-B436-56A6A97BCCFD}"/>
              </a:ext>
            </a:extLst>
          </p:cNvPr>
          <p:cNvSpPr txBox="1"/>
          <p:nvPr/>
        </p:nvSpPr>
        <p:spPr>
          <a:xfrm>
            <a:off x="3001817" y="5255491"/>
            <a:ext cx="6770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>
                <a:latin typeface="Verdana" panose="020b0604030504040204" pitchFamily="34" charset="0"/>
                <a:ea typeface="Verdana" panose="020b0604030504040204" pitchFamily="34" charset="0"/>
              </a:rPr>
              <a:t>Выступление фронтовой концертной бригады</a:t>
            </a:r>
          </a:p>
        </p:txBody>
      </p:sp>
    </p:spTree>
    <p:extLst>
      <p:ext uri="{BB962C8B-B14F-4D97-AF65-F5344CB8AC3E}">
        <p14:creationId xmlns:p14="http://schemas.microsoft.com/office/powerpoint/2010/main" val="1722915168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48A254-D7AE-43DD-AC7F-0613E27C110C}"/>
              </a:ext>
            </a:extLst>
          </p:cNvPr>
          <p:cNvSpPr txBox="1"/>
          <p:nvPr/>
        </p:nvSpPr>
        <p:spPr>
          <a:xfrm>
            <a:off x="1976582" y="203200"/>
            <a:ext cx="88576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За Пушкина!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FCBCECD-FC07-CFBF-514B-EA5B0C3617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4581" y="1395074"/>
            <a:ext cx="7077941" cy="4720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951107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8F992D8-CEA2-47A1-AB85-1875BFD6E0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043364">
            <a:off x="2161310" y="1042627"/>
            <a:ext cx="3726691" cy="5190376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E629B1A-549D-484C-A041-8C4FEA56CF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630228">
            <a:off x="5945060" y="571500"/>
            <a:ext cx="4124325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717867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14F6462-3CD2-4257-92F8-57954C1C316D}"/>
              </a:ext>
            </a:extLst>
          </p:cNvPr>
          <p:cNvSpPr/>
          <p:nvPr/>
        </p:nvSpPr>
        <p:spPr>
          <a:xfrm>
            <a:off x="0" y="390803"/>
            <a:ext cx="6096000" cy="489364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/>
              <a:t> </a:t>
            </a:r>
            <a:r>
              <a:rPr lang="ru-RU" sz="2400" i="1">
                <a:latin typeface="Verdana" panose="020b0604030504040204" pitchFamily="34" charset="0"/>
                <a:ea typeface="Verdana" panose="020b0604030504040204" pitchFamily="34" charset="0"/>
              </a:rPr>
              <a:t>Храни меня, мой талисман,</a:t>
            </a:r>
          </a:p>
          <a:p>
            <a:pPr algn="ctr"/>
            <a:r>
              <a:rPr lang="ru-RU" sz="2400" i="1">
                <a:latin typeface="Verdana" panose="020b0604030504040204" pitchFamily="34" charset="0"/>
                <a:ea typeface="Verdana" panose="020b0604030504040204" pitchFamily="34" charset="0"/>
              </a:rPr>
              <a:t>    Храни меня    во дни гоненья,</a:t>
            </a:r>
          </a:p>
          <a:p>
            <a:pPr algn="ctr"/>
            <a:r>
              <a:rPr lang="ru-RU" sz="2400" i="1">
                <a:latin typeface="Verdana" panose="020b0604030504040204" pitchFamily="34" charset="0"/>
                <a:ea typeface="Verdana" panose="020b0604030504040204" pitchFamily="34" charset="0"/>
              </a:rPr>
              <a:t>    Во дни раскаянья, волн</a:t>
            </a:r>
          </a:p>
          <a:p>
            <a:pPr algn="ctr"/>
            <a:r>
              <a:rPr lang="ru-RU" sz="2400" i="1">
                <a:latin typeface="Verdana" panose="020b0604030504040204" pitchFamily="34" charset="0"/>
                <a:ea typeface="Verdana" panose="020b0604030504040204" pitchFamily="34" charset="0"/>
              </a:rPr>
              <a:t>    Ты в день печали был мне дан.</a:t>
            </a:r>
          </a:p>
          <a:p>
            <a:pPr algn="ctr"/>
            <a:r>
              <a:rPr lang="ru-RU" sz="2400" i="1">
                <a:latin typeface="Verdana" panose="020b0604030504040204" pitchFamily="34" charset="0"/>
                <a:ea typeface="Verdana" panose="020b0604030504040204" pitchFamily="34" charset="0"/>
              </a:rPr>
              <a:t>     Когда поднимет океан </a:t>
            </a:r>
          </a:p>
          <a:p>
            <a:pPr algn="ctr"/>
            <a:r>
              <a:rPr lang="ru-RU" sz="2400" i="1">
                <a:latin typeface="Verdana" panose="020b0604030504040204" pitchFamily="34" charset="0"/>
                <a:ea typeface="Verdana" panose="020b0604030504040204" pitchFamily="34" charset="0"/>
              </a:rPr>
              <a:t>     Вокруг меня валы ревучи,</a:t>
            </a:r>
          </a:p>
          <a:p>
            <a:pPr algn="ctr"/>
            <a:r>
              <a:rPr lang="ru-RU" sz="2400" i="1">
                <a:latin typeface="Verdana" panose="020b0604030504040204" pitchFamily="34" charset="0"/>
                <a:ea typeface="Verdana" panose="020b0604030504040204" pitchFamily="34" charset="0"/>
              </a:rPr>
              <a:t>     Когда грозою грянут тучи, -</a:t>
            </a:r>
          </a:p>
          <a:p>
            <a:pPr algn="ctr"/>
            <a:r>
              <a:rPr lang="ru-RU" sz="2400" i="1">
                <a:latin typeface="Verdana" panose="020b0604030504040204" pitchFamily="34" charset="0"/>
                <a:ea typeface="Verdana" panose="020b0604030504040204" pitchFamily="34" charset="0"/>
              </a:rPr>
              <a:t>     Храни меня, мой талисман.</a:t>
            </a:r>
          </a:p>
          <a:p>
            <a:pPr algn="ctr"/>
            <a:r>
              <a:rPr lang="ru-RU" sz="2400" i="1">
                <a:latin typeface="Verdana" panose="020b0604030504040204" pitchFamily="34" charset="0"/>
                <a:ea typeface="Verdana" panose="020b0604030504040204" pitchFamily="34" charset="0"/>
              </a:rPr>
              <a:t>     В уединенье чуждых </a:t>
            </a:r>
          </a:p>
          <a:p>
            <a:pPr algn="ctr"/>
            <a:r>
              <a:rPr lang="ru-RU" sz="2400" i="1">
                <a:latin typeface="Verdana" panose="020b0604030504040204" pitchFamily="34" charset="0"/>
                <a:ea typeface="Verdana" panose="020b0604030504040204" pitchFamily="34" charset="0"/>
              </a:rPr>
              <a:t>     На лоне скучного покоя,</a:t>
            </a:r>
          </a:p>
          <a:p>
            <a:pPr algn="ctr"/>
            <a:r>
              <a:rPr lang="ru-RU" sz="2400" i="1">
                <a:latin typeface="Verdana" panose="020b0604030504040204" pitchFamily="34" charset="0"/>
                <a:ea typeface="Verdana" panose="020b0604030504040204" pitchFamily="34" charset="0"/>
              </a:rPr>
              <a:t>     В тревоге пламенного боя</a:t>
            </a:r>
          </a:p>
          <a:p>
            <a:pPr algn="ctr"/>
            <a:r>
              <a:rPr lang="ru-RU" sz="2400" i="1">
                <a:latin typeface="Verdana" panose="020b0604030504040204" pitchFamily="34" charset="0"/>
                <a:ea typeface="Verdana" panose="020b0604030504040204" pitchFamily="34" charset="0"/>
              </a:rPr>
              <a:t>     Храни меня, мой талисман</a:t>
            </a:r>
          </a:p>
          <a:p>
            <a:pPr algn="ctr"/>
            <a:r>
              <a:rPr lang="ru-RU" sz="2400" i="1">
                <a:latin typeface="Verdana" panose="020b0604030504040204" pitchFamily="34" charset="0"/>
                <a:ea typeface="Verdana" panose="020b0604030504040204" pitchFamily="34" charset="0"/>
              </a:rPr>
              <a:t>1825 г.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007BF29-BB88-3E4D-351E-CDA8AE3436B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830" t="19122" r="10254" b="1676"/>
          <a:stretch>
            <a:fillRect/>
          </a:stretch>
        </p:blipFill>
        <p:spPr>
          <a:xfrm>
            <a:off x="6082173" y="757383"/>
            <a:ext cx="5636477" cy="4137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125121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AAB4B61-A799-4466-9F8C-5C58109DD283}"/>
              </a:ext>
            </a:extLst>
          </p:cNvPr>
          <p:cNvSpPr/>
          <p:nvPr/>
        </p:nvSpPr>
        <p:spPr>
          <a:xfrm>
            <a:off x="350825" y="427243"/>
            <a:ext cx="495840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>
                <a:latin typeface="Verdana" panose="020b0604030504040204" pitchFamily="34" charset="0"/>
                <a:ea typeface="Verdana" panose="020b0604030504040204" pitchFamily="34" charset="0"/>
              </a:rPr>
              <a:t>И частицей земли родной </a:t>
            </a:r>
          </a:p>
          <a:p>
            <a:r>
              <a:rPr lang="ru-RU" sz="2400" b="1" i="1">
                <a:latin typeface="Verdana" panose="020b0604030504040204" pitchFamily="34" charset="0"/>
                <a:ea typeface="Verdana" panose="020b0604030504040204" pitchFamily="34" charset="0"/>
              </a:rPr>
              <a:t>этот томик Пушкина был…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AC1571-EF41-4702-8B13-D4AB86BB74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770070" y="1650423"/>
            <a:ext cx="3429024" cy="3390900"/>
          </a:xfrm>
          <a:prstGeom prst="rect">
            <a:avLst/>
          </a:prstGeom>
          <a:noFill/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ECCB072-5CF0-4FE6-ACA4-40BDDFE8AA2B}"/>
              </a:ext>
            </a:extLst>
          </p:cNvPr>
          <p:cNvSpPr/>
          <p:nvPr/>
        </p:nvSpPr>
        <p:spPr>
          <a:xfrm>
            <a:off x="5325930" y="427243"/>
            <a:ext cx="6096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ru-RU" i="1">
                <a:latin typeface="Verdana" panose="020b0604030504040204" pitchFamily="34" charset="0"/>
                <a:ea typeface="Verdana" panose="020b0604030504040204" pitchFamily="34" charset="0"/>
              </a:rPr>
              <a:t>Я с ним замерзал, у костров обжигался, </a:t>
            </a:r>
          </a:p>
          <a:p>
            <a:pPr>
              <a:buNone/>
            </a:pPr>
            <a:r>
              <a:rPr lang="ru-RU" i="1">
                <a:latin typeface="Verdana" panose="020b0604030504040204" pitchFamily="34" charset="0"/>
                <a:ea typeface="Verdana" panose="020b0604030504040204" pitchFamily="34" charset="0"/>
              </a:rPr>
              <a:t>В дыму задыхался, от грохота глох,</a:t>
            </a:r>
          </a:p>
          <a:p>
            <a:pPr>
              <a:buNone/>
            </a:pPr>
            <a:r>
              <a:rPr lang="ru-RU" i="1">
                <a:latin typeface="Verdana" panose="020b0604030504040204" pitchFamily="34" charset="0"/>
                <a:ea typeface="Verdana" panose="020b0604030504040204" pitchFamily="34" charset="0"/>
              </a:rPr>
              <a:t>Но смерти тогда я не очень боялся,</a:t>
            </a:r>
          </a:p>
          <a:p>
            <a:pPr>
              <a:buNone/>
            </a:pPr>
            <a:r>
              <a:rPr lang="ru-RU" i="1">
                <a:latin typeface="Verdana" panose="020b0604030504040204" pitchFamily="34" charset="0"/>
                <a:ea typeface="Verdana" panose="020b0604030504040204" pitchFamily="34" charset="0"/>
              </a:rPr>
              <a:t>Казалось, что Пушкин спасти меня мог.</a:t>
            </a:r>
          </a:p>
          <a:p>
            <a:pPr>
              <a:buNone/>
            </a:pPr>
            <a:r>
              <a:rPr lang="ru-RU" i="1">
                <a:latin typeface="Verdana" panose="020b0604030504040204" pitchFamily="34" charset="0"/>
                <a:ea typeface="Verdana" panose="020b0604030504040204" pitchFamily="34" charset="0"/>
              </a:rPr>
              <a:t>Особенно сильно поверил я в это,</a:t>
            </a:r>
          </a:p>
          <a:p>
            <a:pPr>
              <a:buNone/>
            </a:pPr>
            <a:r>
              <a:rPr lang="ru-RU" i="1">
                <a:latin typeface="Verdana" panose="020b0604030504040204" pitchFamily="34" charset="0"/>
                <a:ea typeface="Verdana" panose="020b0604030504040204" pitchFamily="34" charset="0"/>
              </a:rPr>
              <a:t>Выйдя однажды живым из огня,</a:t>
            </a:r>
          </a:p>
          <a:p>
            <a:pPr>
              <a:buNone/>
            </a:pPr>
            <a:r>
              <a:rPr lang="ru-RU" i="1">
                <a:latin typeface="Verdana" panose="020b0604030504040204" pitchFamily="34" charset="0"/>
                <a:ea typeface="Verdana" panose="020b0604030504040204" pitchFamily="34" charset="0"/>
              </a:rPr>
              <a:t>В котором был ранен и томик поэта,</a:t>
            </a:r>
          </a:p>
          <a:p>
            <a:pPr>
              <a:buNone/>
            </a:pPr>
            <a:r>
              <a:rPr lang="ru-RU" i="1">
                <a:latin typeface="Verdana" panose="020b0604030504040204" pitchFamily="34" charset="0"/>
                <a:ea typeface="Verdana" panose="020b0604030504040204" pitchFamily="34" charset="0"/>
              </a:rPr>
              <a:t>Осколком снаряда, летевшим в меня.</a:t>
            </a:r>
          </a:p>
          <a:p>
            <a:pPr>
              <a:buNone/>
            </a:pPr>
            <a:r>
              <a:rPr lang="ru-RU" i="1">
                <a:latin typeface="Verdana" panose="020b0604030504040204" pitchFamily="34" charset="0"/>
                <a:ea typeface="Verdana" panose="020b0604030504040204" pitchFamily="34" charset="0"/>
              </a:rPr>
              <a:t>О Родине с Пушкиным вёл я беседы,</a:t>
            </a:r>
          </a:p>
          <a:p>
            <a:pPr>
              <a:buNone/>
            </a:pPr>
            <a:r>
              <a:rPr lang="ru-RU" i="1">
                <a:latin typeface="Verdana" panose="020b0604030504040204" pitchFamily="34" charset="0"/>
                <a:ea typeface="Verdana" panose="020b0604030504040204" pitchFamily="34" charset="0"/>
              </a:rPr>
              <a:t>О нашей любви к ней,</a:t>
            </a:r>
          </a:p>
          <a:p>
            <a:pPr>
              <a:buNone/>
            </a:pPr>
            <a:r>
              <a:rPr lang="ru-RU" i="1">
                <a:latin typeface="Verdana" panose="020b0604030504040204" pitchFamily="34" charset="0"/>
                <a:ea typeface="Verdana" panose="020b0604030504040204" pitchFamily="34" charset="0"/>
              </a:rPr>
              <a:t>Сыновней, большой…</a:t>
            </a:r>
          </a:p>
          <a:p>
            <a:pPr>
              <a:buNone/>
            </a:pPr>
            <a:r>
              <a:rPr lang="ru-RU" i="1">
                <a:latin typeface="Verdana" panose="020b0604030504040204" pitchFamily="34" charset="0"/>
                <a:ea typeface="Verdana" panose="020b0604030504040204" pitchFamily="34" charset="0"/>
              </a:rPr>
              <a:t>Раненый томик я нёс до Победы,</a:t>
            </a:r>
          </a:p>
          <a:p>
            <a:pPr>
              <a:buNone/>
            </a:pPr>
            <a:r>
              <a:rPr lang="ru-RU" i="1">
                <a:latin typeface="Verdana" panose="020b0604030504040204" pitchFamily="34" charset="0"/>
                <a:ea typeface="Verdana" panose="020b0604030504040204" pitchFamily="34" charset="0"/>
              </a:rPr>
              <a:t>И с ним я с войны возвратился домой.</a:t>
            </a:r>
          </a:p>
          <a:p>
            <a:pPr>
              <a:buNone/>
            </a:pPr>
            <a:r>
              <a:rPr lang="ru-RU" i="1">
                <a:latin typeface="Verdana" panose="020b0604030504040204" pitchFamily="34" charset="0"/>
                <a:ea typeface="Verdana" panose="020b0604030504040204" pitchFamily="34" charset="0"/>
              </a:rPr>
              <a:t>При встрече сказал поседевшей подруге,</a:t>
            </a:r>
          </a:p>
          <a:p>
            <a:pPr>
              <a:buNone/>
            </a:pPr>
            <a:r>
              <a:rPr lang="ru-RU" i="1">
                <a:latin typeface="Verdana" panose="020b0604030504040204" pitchFamily="34" charset="0"/>
                <a:ea typeface="Verdana" panose="020b0604030504040204" pitchFamily="34" charset="0"/>
              </a:rPr>
              <a:t>Сказал, не стыдясь затуманенных глаз,</a:t>
            </a:r>
          </a:p>
          <a:p>
            <a:pPr>
              <a:buNone/>
            </a:pPr>
            <a:r>
              <a:rPr lang="ru-RU" i="1">
                <a:latin typeface="Verdana" panose="020b0604030504040204" pitchFamily="34" charset="0"/>
                <a:ea typeface="Verdana" panose="020b0604030504040204" pitchFamily="34" charset="0"/>
              </a:rPr>
              <a:t>Что спас меня Пушкин от горя и мины,</a:t>
            </a:r>
          </a:p>
          <a:p>
            <a:pPr>
              <a:buNone/>
            </a:pPr>
            <a:r>
              <a:rPr lang="ru-RU" i="1">
                <a:latin typeface="Verdana" panose="020b0604030504040204" pitchFamily="34" charset="0"/>
                <a:ea typeface="Verdana" panose="020b0604030504040204" pitchFamily="34" charset="0"/>
              </a:rPr>
              <a:t>Что я от сожжения Пушкина спас.</a:t>
            </a:r>
          </a:p>
          <a:p>
            <a:pPr>
              <a:buNone/>
            </a:pPr>
            <a:r>
              <a:rPr lang="ru-RU" i="1"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Г. А. Ладонщиков</a:t>
            </a:r>
            <a:endParaRPr lang="ru-RU" i="1">
              <a:latin typeface="Verdana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664417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3C60845-3B77-4557-AB92-0386C971BC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277" y="1266192"/>
            <a:ext cx="5175505" cy="3570648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9D25E9D-2274-4C85-B7D2-798B0891985F}"/>
              </a:ext>
            </a:extLst>
          </p:cNvPr>
          <p:cNvSpPr/>
          <p:nvPr/>
        </p:nvSpPr>
        <p:spPr>
          <a:xfrm>
            <a:off x="5735782" y="1813173"/>
            <a:ext cx="6096000" cy="332296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Bef>
                <a:spcPts val="335"/>
              </a:spcBef>
              <a:spcAft>
                <a:spcPct val="0"/>
              </a:spcAft>
            </a:pPr>
            <a:r>
              <a:rPr lang="ru-RU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Из воспоминаний красноармейца </a:t>
            </a:r>
          </a:p>
          <a:p>
            <a:pPr>
              <a:lnSpc>
                <a:spcPct val="115000"/>
              </a:lnSpc>
              <a:spcBef>
                <a:spcPts val="335"/>
              </a:spcBef>
              <a:spcAft>
                <a:spcPct val="0"/>
              </a:spcAft>
            </a:pPr>
            <a:r>
              <a:rPr lang="ru-RU" b="1" i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Б. Полетаева:</a:t>
            </a:r>
          </a:p>
          <a:p>
            <a:pPr algn="just">
              <a:lnSpc>
                <a:spcPct val="115000"/>
              </a:lnSpc>
              <a:spcBef>
                <a:spcPts val="335"/>
              </a:spcBef>
              <a:spcAft>
                <a:spcPct val="0"/>
              </a:spcAft>
            </a:pPr>
            <a:r>
              <a:rPr lang="ru-RU" i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«Холодная зима 1942 года. Вечер. Заперты ворота шестого барака. Откуда-то с нар доносится слабый голос: «Почитай». Я достаю из сумки противогаза томик стихов Пушкина и читаю. Я вижу просветленные лица, блеск глаз. Кто-то  однажды сказал: «Пушкин у нас, в шестом бараке, как полковой комиссар, дух людям поднимает».</a:t>
            </a:r>
            <a:endParaRPr lang="ru-RU" i="1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060302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r="http://schemas.openxmlformats.org/officeDocument/2006/relationships"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Retrospect</Template>
  <Company/>
  <PresentationFormat>Широкоэкранный</PresentationFormat>
  <Paragraphs>67</Paragraphs>
  <Slides>19</Slides>
  <Notes>0</Notes>
  <TotalTime>715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baseType="lpstr" size="26">
      <vt:lpstr>Arial</vt:lpstr>
      <vt:lpstr>Calibri Light</vt:lpstr>
      <vt:lpstr>Calibri</vt:lpstr>
      <vt:lpstr>Arial Black</vt:lpstr>
      <vt:lpstr>Verdana</vt:lpstr>
      <vt:lpstr>Times New Roman</vt:lpstr>
      <vt:lpstr>Ретро</vt:lpstr>
      <vt:lpstr>Устный журнал«Мы с Пушкиным спасли страну»</vt:lpstr>
      <vt:lpstr>PowerPoint Presentation</vt:lpstr>
      <vt:lpstr>Страница первая.«Пушкин сражается»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Страница вторая.«Юность поэта»</vt:lpstr>
      <vt:lpstr>PowerPoint Presentation</vt:lpstr>
      <vt:lpstr>Страница третья.«Приют, сияньем муз одетый»</vt:lpstr>
      <vt:lpstr>PowerPoint Presentation</vt:lpstr>
      <vt:lpstr>Страница четвертая.«Потомки Пушкина - фронтовики»</vt:lpstr>
      <vt:lpstr>Страница пятая.«Пушкин в рейхстаге»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19.1200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Презентация PowerPoint</dc:title>
  <dc:creator>Людмила Ланина</dc:creator>
  <cp:lastModifiedBy>Людмила Ланина</cp:lastModifiedBy>
  <cp:revision>7</cp:revision>
  <dcterms:created xsi:type="dcterms:W3CDTF">2022-02-08T22:14:03Z</dcterms:created>
  <dcterms:modified xsi:type="dcterms:W3CDTF">2025-11-22T13:00:57Z</dcterms:modified>
</cp:coreProperties>
</file>