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7" r:id="rId4"/>
    <p:sldId id="280" r:id="rId5"/>
    <p:sldId id="259" r:id="rId6"/>
    <p:sldId id="274" r:id="rId7"/>
    <p:sldId id="276" r:id="rId8"/>
    <p:sldId id="273" r:id="rId9"/>
    <p:sldId id="275" r:id="rId10"/>
    <p:sldId id="277" r:id="rId11"/>
    <p:sldId id="278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81" autoAdjust="0"/>
  </p:normalViewPr>
  <p:slideViewPr>
    <p:cSldViewPr>
      <p:cViewPr>
        <p:scale>
          <a:sx n="75" d="100"/>
          <a:sy n="75" d="100"/>
        </p:scale>
        <p:origin x="-98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B79F-E9C0-4DC1-8943-8480CCF3E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3285-5AE2-4F43-A3A1-0C30F9F90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69FB-8D5D-4EAD-A87C-C9BF19967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1491-95D6-4F7A-90B3-B0B1F3C12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2BFA-2454-44C9-A44D-906719789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3FA3-FCF5-4010-A8A5-DE2604C35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E25B-9E21-408F-ABC8-66E1F654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469E-E35B-43AF-A474-A0DF8E643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5722-6CC9-4E6F-9C17-E3468625E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793D-1EB7-4B02-AA75-6649A181F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CF56-F459-4F9D-AD3F-23D5AF46A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DF4C-84A6-4ED6-8E33-C11D6225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B35-1A17-47A0-AC4F-58B3799E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02D055D-33E1-4279-ADF6-9E65397D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din-k-odnomu.ru/wp-content/uploads/2013/09/wild_animals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85728"/>
            <a:ext cx="8062912" cy="6000792"/>
          </a:xfrm>
        </p:spPr>
        <p:txBody>
          <a:bodyPr lIns="90488" tIns="44450" rIns="90488" bIns="44450" anchor="ctr" anchorCtr="0"/>
          <a:lstStyle/>
          <a:p>
            <a:pPr lvl="0" defTabSz="457200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памяти у старших дошкольников с задержкой психического развития по средствам мнемотехники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Соколова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Витальевна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413" y="476250"/>
            <a:ext cx="397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этап: работа с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endParaRPr lang="ru-RU" dirty="0"/>
          </a:p>
        </p:txBody>
      </p:sp>
      <p:pic>
        <p:nvPicPr>
          <p:cNvPr id="4" name="Рисунок 2" descr="зая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33792">
            <a:off x="284163" y="1714500"/>
            <a:ext cx="3598862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wild_animal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7081">
            <a:off x="3957638" y="1806575"/>
            <a:ext cx="432117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zavuch.info/uploads/methodlib/2011/11/21/%D0%90434%D0%9F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3096344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343150" y="404813"/>
            <a:ext cx="481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Этапы работы с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мнемотаблицей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000100" y="1571612"/>
            <a:ext cx="75612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этап. Рассматривание таблиц и разбор того, что на ней изображено.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этап. Осуществляется  перекодированием информации, т.е. преобразование из символов в образы.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этап. После перекодирования  осуществляется пересказ  сказки с опорой на символы, т.е. происходит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метод запоминания.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5875" y="476250"/>
            <a:ext cx="445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6" name="Picture 4" descr="http://detky.info/wp-content/uploads/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7132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148263" y="1484313"/>
            <a:ext cx="3527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Зайка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Зайку бросила хозяйка 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 дождем остался зайка.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 скамейки слезть не мог,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Весь до ниточки промок.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35824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 – это необходимое звено всякой деятельности человека: практической, познавательной, художественной и пр. Без участия памяти ребенок не может ни играть, ни разговаривать, ни обращаться с предметами.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дошкольников с задержкой психического развития отмечается недостаточный объем развития памяти и слабое запоминание.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запоминания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припоминания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Этому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9600" b="1" dirty="0" smtClean="0">
                <a:latin typeface="Century Gothic" pitchFamily="34" charset="0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и сущность памяти как психического процесса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Century Gothic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Память определяется как способность к воспроизведению прошлого опыта, одно из основных свойств нервной системы, выражающееся в способности длительно хранить информацию о событиях внешнего мира и реакциях организма и многократно вводить ее в сферу сознания и поведения       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u="sng" dirty="0" smtClean="0"/>
              <a:t>Виды памяти</a:t>
            </a:r>
          </a:p>
        </p:txBody>
      </p:sp>
      <p:graphicFrame>
        <p:nvGraphicFramePr>
          <p:cNvPr id="71772" name="Group 92"/>
          <p:cNvGraphicFramePr>
            <a:graphicFrameLocks noGrp="1"/>
          </p:cNvGraphicFramePr>
          <p:nvPr>
            <p:ph type="tbl" idx="1"/>
          </p:nvPr>
        </p:nvGraphicFramePr>
        <p:xfrm>
          <a:off x="179388" y="3068638"/>
          <a:ext cx="8785225" cy="3138488"/>
        </p:xfrm>
        <a:graphic>
          <a:graphicData uri="http://schemas.openxmlformats.org/drawingml/2006/table">
            <a:tbl>
              <a:tblPr/>
              <a:tblGrid>
                <a:gridCol w="1757362"/>
                <a:gridCol w="1757363"/>
                <a:gridCol w="1885950"/>
                <a:gridCol w="1627187"/>
                <a:gridCol w="1757363"/>
              </a:tblGrid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по времени сохранения материала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по преобладающему в процессах памяти органу чувств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по использованию мнемотехнических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по участию воли в процессах памяти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по участию мышления в процессах памяти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мгновенная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кратковременная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оперативная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долговременная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генетическая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- зрительная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слуховая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двигательная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осязательная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обонятельная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вкусовая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непосредственная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опосредствованная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непроизвольная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произвольная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механическая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логическая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9" name="Line 94"/>
          <p:cNvSpPr>
            <a:spLocks noChangeShapeType="1"/>
          </p:cNvSpPr>
          <p:nvPr/>
        </p:nvSpPr>
        <p:spPr bwMode="auto">
          <a:xfrm flipH="1">
            <a:off x="1187450" y="1341438"/>
            <a:ext cx="3313113" cy="158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95"/>
          <p:cNvSpPr>
            <a:spLocks noChangeShapeType="1"/>
          </p:cNvSpPr>
          <p:nvPr/>
        </p:nvSpPr>
        <p:spPr bwMode="auto">
          <a:xfrm flipH="1">
            <a:off x="2843213" y="1341438"/>
            <a:ext cx="1657350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96"/>
          <p:cNvSpPr>
            <a:spLocks noChangeShapeType="1"/>
          </p:cNvSpPr>
          <p:nvPr/>
        </p:nvSpPr>
        <p:spPr bwMode="auto">
          <a:xfrm>
            <a:off x="4500563" y="1341438"/>
            <a:ext cx="0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97"/>
          <p:cNvSpPr>
            <a:spLocks noChangeShapeType="1"/>
          </p:cNvSpPr>
          <p:nvPr/>
        </p:nvSpPr>
        <p:spPr bwMode="auto">
          <a:xfrm>
            <a:off x="4500563" y="1341438"/>
            <a:ext cx="1871662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3" name="Line 98"/>
          <p:cNvSpPr>
            <a:spLocks noChangeShapeType="1"/>
          </p:cNvSpPr>
          <p:nvPr/>
        </p:nvSpPr>
        <p:spPr bwMode="auto">
          <a:xfrm>
            <a:off x="4500563" y="1341438"/>
            <a:ext cx="3527425" cy="158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развития памяти детей с ЗПР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значительное ослабление памяти (ограничены объём запоминания, продолжительность запоминания смысловой информации)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склонность к механическому бездумному заучиванию материала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сложности в воспроизведении словесного материала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сложности в самоорганизации мнемонической деятельности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4313"/>
            <a:ext cx="7772400" cy="2143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ути и средства педагогической поддержки детей с ослабленной памятью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500063" y="1143000"/>
            <a:ext cx="7643812" cy="5429250"/>
          </a:xfrm>
        </p:spPr>
        <p:txBody>
          <a:bodyPr/>
          <a:lstStyle/>
          <a:p>
            <a:pPr algn="l"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учёт и опора на ведущий зрительный или слуховой тип памяти (дополнительное привлечение наглядности или повторного проговаривания вслух);</a:t>
            </a: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организация смыслового запоминания на основе выделения главного;</a:t>
            </a: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визуализация запоминаемой информации (на основе ярких и несложных таблиц, схем);</a:t>
            </a: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многократное повторение подлежащего запоминанию материала с расчленением его на несложную информацию;</a:t>
            </a: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определение рационального объёма запоминаемого материала с постепенным усложнением (в зависимости от особенностей развития и по годам обучения);</a:t>
            </a:r>
          </a:p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Как вывод всего выше перечисленного я выбрала использование мнемотехники как средство для развития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8"/>
          <p:cNvSpPr>
            <a:spLocks noChangeArrowheads="1"/>
          </p:cNvSpPr>
          <p:nvPr/>
        </p:nvSpPr>
        <p:spPr bwMode="auto">
          <a:xfrm>
            <a:off x="684213" y="260350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по мнемотехнике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539750" y="981075"/>
            <a:ext cx="367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395288" y="2420938"/>
            <a:ext cx="2322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684213" y="4797425"/>
            <a:ext cx="287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/>
          <a:srcRect l="7820" t="34181" r="78645" b="44298"/>
          <a:stretch>
            <a:fillRect/>
          </a:stretch>
        </p:blipFill>
        <p:spPr bwMode="auto">
          <a:xfrm>
            <a:off x="4859338" y="692150"/>
            <a:ext cx="1276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/>
          <a:srcRect l="24963" t="34181" r="41650" b="44298"/>
          <a:stretch>
            <a:fillRect/>
          </a:stretch>
        </p:blipFill>
        <p:spPr bwMode="auto">
          <a:xfrm>
            <a:off x="3924300" y="1989138"/>
            <a:ext cx="3019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/>
          <a:srcRect l="58350" t="34181" r="7362" b="10117"/>
          <a:stretch>
            <a:fillRect/>
          </a:stretch>
        </p:blipFill>
        <p:spPr bwMode="auto">
          <a:xfrm>
            <a:off x="3851275" y="3357563"/>
            <a:ext cx="3171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1857356" y="357166"/>
            <a:ext cx="5180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этап: работа с 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мнемоквадратами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513238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	</a:t>
            </a:r>
            <a:endParaRPr lang="ru-RU" sz="1000" smtClean="0"/>
          </a:p>
        </p:txBody>
      </p:sp>
      <p:sp>
        <p:nvSpPr>
          <p:cNvPr id="2069" name="Rectangle 49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2700338" y="333375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этап: работа с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мнемодорожками</a:t>
            </a:r>
            <a:endParaRPr lang="ru-RU" dirty="0"/>
          </a:p>
        </p:txBody>
      </p:sp>
      <p:pic>
        <p:nvPicPr>
          <p:cNvPr id="14" name="Рисунок 13" descr="8e937a25b411d1393fde4f79a6df76e0f5.jpg"/>
          <p:cNvPicPr>
            <a:picLocks noChangeAspect="1"/>
          </p:cNvPicPr>
          <p:nvPr/>
        </p:nvPicPr>
        <p:blipFill>
          <a:blip r:embed="rId2"/>
          <a:srcRect l="40609" t="37500" r="-87" b="38542"/>
          <a:stretch>
            <a:fillRect/>
          </a:stretch>
        </p:blipFill>
        <p:spPr>
          <a:xfrm>
            <a:off x="1571604" y="1928802"/>
            <a:ext cx="5429256" cy="16430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437</TotalTime>
  <Words>387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      Развитие памяти у старших дошкольников с задержкой психического развития по средствам мнемотехники   Подготовила: Соколова  Татьяна Витальевна    2022 г.</vt:lpstr>
      <vt:lpstr>Понятие и сущность памяти как психического процесса </vt:lpstr>
      <vt:lpstr>Виды памяти</vt:lpstr>
      <vt:lpstr>Особенности развития памяти детей с ЗПР</vt:lpstr>
      <vt:lpstr>    Пути и средства педагогической поддержки детей с ослабленной памятью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Коррекционная работа по развитию памяти старших дошкольников с задержкой психического развития</dc:title>
  <cp:lastModifiedBy>Татьяна</cp:lastModifiedBy>
  <cp:revision>46</cp:revision>
  <dcterms:modified xsi:type="dcterms:W3CDTF">2022-12-11T07:25:39Z</dcterms:modified>
</cp:coreProperties>
</file>