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notesMasterIdLst>
    <p:notesMasterId r:id="rId101"/>
  </p:notesMasterIdLst>
  <p:handoutMasterIdLst>
    <p:handoutMasterId r:id="rId102"/>
  </p:handoutMasterIdLst>
  <p:sldIdLst>
    <p:sldId id="330" r:id="rId2"/>
    <p:sldId id="407" r:id="rId3"/>
    <p:sldId id="402" r:id="rId4"/>
    <p:sldId id="460" r:id="rId5"/>
    <p:sldId id="403" r:id="rId6"/>
    <p:sldId id="461" r:id="rId7"/>
    <p:sldId id="405" r:id="rId8"/>
    <p:sldId id="462" r:id="rId9"/>
    <p:sldId id="406" r:id="rId10"/>
    <p:sldId id="463" r:id="rId11"/>
    <p:sldId id="408" r:id="rId12"/>
    <p:sldId id="464" r:id="rId13"/>
    <p:sldId id="409" r:id="rId14"/>
    <p:sldId id="465" r:id="rId15"/>
    <p:sldId id="410" r:id="rId16"/>
    <p:sldId id="466" r:id="rId17"/>
    <p:sldId id="412" r:id="rId18"/>
    <p:sldId id="467" r:id="rId19"/>
    <p:sldId id="413" r:id="rId20"/>
    <p:sldId id="468" r:id="rId21"/>
    <p:sldId id="414" r:id="rId22"/>
    <p:sldId id="469" r:id="rId23"/>
    <p:sldId id="415" r:id="rId24"/>
    <p:sldId id="470" r:id="rId25"/>
    <p:sldId id="471" r:id="rId26"/>
    <p:sldId id="416" r:id="rId27"/>
    <p:sldId id="417" r:id="rId28"/>
    <p:sldId id="472" r:id="rId29"/>
    <p:sldId id="420" r:id="rId30"/>
    <p:sldId id="475" r:id="rId31"/>
    <p:sldId id="418" r:id="rId32"/>
    <p:sldId id="473" r:id="rId33"/>
    <p:sldId id="419" r:id="rId34"/>
    <p:sldId id="474" r:id="rId35"/>
    <p:sldId id="421" r:id="rId36"/>
    <p:sldId id="476" r:id="rId37"/>
    <p:sldId id="458" r:id="rId38"/>
    <p:sldId id="477" r:id="rId39"/>
    <p:sldId id="423" r:id="rId40"/>
    <p:sldId id="478" r:id="rId41"/>
    <p:sldId id="427" r:id="rId42"/>
    <p:sldId id="482" r:id="rId43"/>
    <p:sldId id="425" r:id="rId44"/>
    <p:sldId id="480" r:id="rId45"/>
    <p:sldId id="426" r:id="rId46"/>
    <p:sldId id="481" r:id="rId47"/>
    <p:sldId id="424" r:id="rId48"/>
    <p:sldId id="479" r:id="rId49"/>
    <p:sldId id="428" r:id="rId50"/>
    <p:sldId id="483" r:id="rId51"/>
    <p:sldId id="429" r:id="rId52"/>
    <p:sldId id="484" r:id="rId53"/>
    <p:sldId id="456" r:id="rId54"/>
    <p:sldId id="485" r:id="rId55"/>
    <p:sldId id="431" r:id="rId56"/>
    <p:sldId id="486" r:id="rId57"/>
    <p:sldId id="432" r:id="rId58"/>
    <p:sldId id="487" r:id="rId59"/>
    <p:sldId id="433" r:id="rId60"/>
    <p:sldId id="488" r:id="rId61"/>
    <p:sldId id="434" r:id="rId62"/>
    <p:sldId id="489" r:id="rId63"/>
    <p:sldId id="435" r:id="rId64"/>
    <p:sldId id="490" r:id="rId65"/>
    <p:sldId id="436" r:id="rId66"/>
    <p:sldId id="491" r:id="rId67"/>
    <p:sldId id="437" r:id="rId68"/>
    <p:sldId id="492" r:id="rId69"/>
    <p:sldId id="438" r:id="rId70"/>
    <p:sldId id="493" r:id="rId71"/>
    <p:sldId id="439" r:id="rId72"/>
    <p:sldId id="494" r:id="rId73"/>
    <p:sldId id="440" r:id="rId74"/>
    <p:sldId id="495" r:id="rId75"/>
    <p:sldId id="450" r:id="rId76"/>
    <p:sldId id="498" r:id="rId77"/>
    <p:sldId id="442" r:id="rId78"/>
    <p:sldId id="497" r:id="rId79"/>
    <p:sldId id="441" r:id="rId80"/>
    <p:sldId id="501" r:id="rId81"/>
    <p:sldId id="500" r:id="rId82"/>
    <p:sldId id="447" r:id="rId83"/>
    <p:sldId id="453" r:id="rId84"/>
    <p:sldId id="499" r:id="rId85"/>
    <p:sldId id="443" r:id="rId86"/>
    <p:sldId id="496" r:id="rId87"/>
    <p:sldId id="449" r:id="rId88"/>
    <p:sldId id="503" r:id="rId89"/>
    <p:sldId id="448" r:id="rId90"/>
    <p:sldId id="502" r:id="rId91"/>
    <p:sldId id="455" r:id="rId92"/>
    <p:sldId id="504" r:id="rId93"/>
    <p:sldId id="451" r:id="rId94"/>
    <p:sldId id="505" r:id="rId95"/>
    <p:sldId id="444" r:id="rId96"/>
    <p:sldId id="506" r:id="rId97"/>
    <p:sldId id="457" r:id="rId98"/>
    <p:sldId id="507" r:id="rId99"/>
    <p:sldId id="459" r:id="rId10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оглавления" id="{E2A4759C-072E-4570-84E5-645C2E2E08C1}">
          <p14:sldIdLst/>
        </p14:section>
        <p14:section name="Раздел 1" id="{E120E08F-8E53-4611-83EA-A7924F298BE0}">
          <p14:sldIdLst>
            <p14:sldId id="330"/>
            <p14:sldId id="407"/>
          </p14:sldIdLst>
        </p14:section>
        <p14:section name="Раздел 2" id="{322AF770-7B65-40B8-BCB3-E99DC3230788}">
          <p14:sldIdLst>
            <p14:sldId id="402"/>
            <p14:sldId id="460"/>
            <p14:sldId id="403"/>
            <p14:sldId id="461"/>
            <p14:sldId id="405"/>
            <p14:sldId id="462"/>
            <p14:sldId id="406"/>
            <p14:sldId id="463"/>
            <p14:sldId id="408"/>
            <p14:sldId id="464"/>
            <p14:sldId id="409"/>
            <p14:sldId id="465"/>
            <p14:sldId id="410"/>
            <p14:sldId id="466"/>
            <p14:sldId id="412"/>
            <p14:sldId id="467"/>
            <p14:sldId id="413"/>
            <p14:sldId id="468"/>
            <p14:sldId id="414"/>
            <p14:sldId id="469"/>
            <p14:sldId id="415"/>
            <p14:sldId id="470"/>
            <p14:sldId id="471"/>
            <p14:sldId id="416"/>
            <p14:sldId id="417"/>
            <p14:sldId id="472"/>
            <p14:sldId id="420"/>
            <p14:sldId id="475"/>
            <p14:sldId id="418"/>
            <p14:sldId id="473"/>
            <p14:sldId id="419"/>
            <p14:sldId id="474"/>
            <p14:sldId id="421"/>
            <p14:sldId id="476"/>
            <p14:sldId id="458"/>
            <p14:sldId id="477"/>
            <p14:sldId id="423"/>
            <p14:sldId id="478"/>
            <p14:sldId id="427"/>
            <p14:sldId id="482"/>
            <p14:sldId id="425"/>
            <p14:sldId id="480"/>
            <p14:sldId id="426"/>
            <p14:sldId id="481"/>
            <p14:sldId id="424"/>
            <p14:sldId id="479"/>
            <p14:sldId id="428"/>
            <p14:sldId id="483"/>
            <p14:sldId id="429"/>
            <p14:sldId id="484"/>
            <p14:sldId id="456"/>
            <p14:sldId id="485"/>
            <p14:sldId id="431"/>
            <p14:sldId id="486"/>
            <p14:sldId id="432"/>
            <p14:sldId id="487"/>
            <p14:sldId id="433"/>
            <p14:sldId id="488"/>
            <p14:sldId id="434"/>
            <p14:sldId id="489"/>
            <p14:sldId id="435"/>
            <p14:sldId id="490"/>
            <p14:sldId id="436"/>
            <p14:sldId id="491"/>
            <p14:sldId id="437"/>
            <p14:sldId id="492"/>
            <p14:sldId id="438"/>
            <p14:sldId id="493"/>
            <p14:sldId id="439"/>
            <p14:sldId id="494"/>
            <p14:sldId id="440"/>
            <p14:sldId id="495"/>
            <p14:sldId id="450"/>
            <p14:sldId id="498"/>
            <p14:sldId id="442"/>
            <p14:sldId id="497"/>
            <p14:sldId id="441"/>
            <p14:sldId id="501"/>
            <p14:sldId id="500"/>
            <p14:sldId id="447"/>
            <p14:sldId id="453"/>
            <p14:sldId id="499"/>
            <p14:sldId id="443"/>
            <p14:sldId id="496"/>
            <p14:sldId id="449"/>
            <p14:sldId id="503"/>
            <p14:sldId id="448"/>
            <p14:sldId id="502"/>
            <p14:sldId id="455"/>
            <p14:sldId id="504"/>
            <p14:sldId id="451"/>
            <p14:sldId id="505"/>
            <p14:sldId id="444"/>
            <p14:sldId id="506"/>
            <p14:sldId id="457"/>
            <p14:sldId id="507"/>
            <p14:sldId id="459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0C22"/>
    <a:srgbClr val="A60E27"/>
    <a:srgbClr val="B50F2B"/>
    <a:srgbClr val="7B4955"/>
    <a:srgbClr val="6F132B"/>
    <a:srgbClr val="DA2655"/>
    <a:srgbClr val="898797"/>
    <a:srgbClr val="F15B74"/>
    <a:srgbClr val="0771BC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23" autoAdjust="0"/>
    <p:restoredTop sz="87688" autoAdjust="0"/>
  </p:normalViewPr>
  <p:slideViewPr>
    <p:cSldViewPr>
      <p:cViewPr varScale="1">
        <p:scale>
          <a:sx n="95" d="100"/>
          <a:sy n="95" d="100"/>
        </p:scale>
        <p:origin x="-36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6668"/>
    </p:cViewPr>
  </p:sorterViewPr>
  <p:notesViewPr>
    <p:cSldViewPr>
      <p:cViewPr varScale="1">
        <p:scale>
          <a:sx n="68" d="100"/>
          <a:sy n="68" d="100"/>
        </p:scale>
        <p:origin x="-3288" y="-11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9C9C24-DE0A-49F5-93D2-AAF9297E412D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A3CFCB-17EA-4F99-97A8-C5DD50F566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73531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758E73-1434-4362-95A0-13149EBE9807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8FC554-70C0-4F44-918B-7195E3AEA6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8609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Переход ко</a:t>
            </a:r>
            <a:r>
              <a:rPr lang="ru-RU" baseline="0" dirty="0"/>
              <a:t> второму слайду </a:t>
            </a:r>
            <a:r>
              <a:rPr lang="ru-RU" dirty="0"/>
              <a:t>производится щелчком мышью на поле слайда.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FC554-70C0-4F44-918B-7195E3AEA6D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86124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FC554-70C0-4F44-918B-7195E3AEA6DD}" type="slidenum">
              <a:rPr lang="ru-RU" smtClean="0"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9372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FC554-70C0-4F44-918B-7195E3AEA6DD}" type="slidenum">
              <a:rPr lang="ru-RU" smtClean="0"/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2556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FC554-70C0-4F44-918B-7195E3AEA6DD}" type="slidenum">
              <a:rPr lang="ru-RU" smtClean="0"/>
              <a:t>74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852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FC554-70C0-4F44-918B-7195E3AEA6DD}" type="slidenum">
              <a:rPr lang="ru-RU" smtClean="0"/>
              <a:t>99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5492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Навигация на слайдах осуществляется при помощи управляющих кнопок и гиперссылок.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Через гиперссылки на кружки</a:t>
            </a:r>
            <a:r>
              <a:rPr lang="ru-RU" baseline="0" dirty="0"/>
              <a:t> с цифрами </a:t>
            </a:r>
            <a:r>
              <a:rPr lang="ru-RU" dirty="0"/>
              <a:t>происходит переход </a:t>
            </a:r>
            <a:r>
              <a:rPr lang="ru-RU" baseline="0" dirty="0"/>
              <a:t>к началу игры для каждой пары.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Кнопка </a:t>
            </a:r>
            <a:r>
              <a:rPr lang="ru-RU" b="1" dirty="0"/>
              <a:t>«Выход» </a:t>
            </a:r>
            <a:r>
              <a:rPr lang="ru-RU" dirty="0"/>
              <a:t>предоставляет возможность закончить игру в любой момент.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FC554-70C0-4F44-918B-7195E3AEA6DD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6734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Выбор варианта ответа осуществляется по щелчку на него.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При выборе правильного ответа происходит переход к слайду с ответом и иллюстрацией к нему.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При выборе неверного ответа происходит переход на слайд </a:t>
            </a:r>
            <a:r>
              <a:rPr lang="ru-RU" b="1" dirty="0"/>
              <a:t>«Окончание игры»</a:t>
            </a:r>
            <a:r>
              <a:rPr lang="ru-RU" b="0" dirty="0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Кнопка </a:t>
            </a:r>
            <a:r>
              <a:rPr lang="ru-RU" b="1" dirty="0"/>
              <a:t>«50/50» </a:t>
            </a:r>
            <a:r>
              <a:rPr lang="ru-RU" dirty="0"/>
              <a:t>даёт возможность убрать два неверных варианта во время ответа на любой вопрос, но лишь один раз за раунд игры каждой пары</a:t>
            </a:r>
            <a:r>
              <a:rPr lang="ru-RU"/>
              <a:t>. 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FC554-70C0-4F44-918B-7195E3AEA6DD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391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Кнопка </a:t>
            </a:r>
            <a:r>
              <a:rPr lang="ru-RU" b="1" dirty="0"/>
              <a:t>«Далее» </a:t>
            </a:r>
            <a:r>
              <a:rPr lang="ru-RU" dirty="0"/>
              <a:t>установлена для перехода к следующему вопросу игры.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FC554-70C0-4F44-918B-7195E3AEA6DD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391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Кнопка </a:t>
            </a:r>
            <a:r>
              <a:rPr lang="ru-RU" b="1" dirty="0"/>
              <a:t>«Домой» </a:t>
            </a:r>
            <a:r>
              <a:rPr lang="ru-RU" dirty="0"/>
              <a:t>позволяет перейти к началу игры следующей пары игроков.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FC554-70C0-4F44-918B-7195E3AEA6DD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5592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FC554-70C0-4F44-918B-7195E3AEA6DD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66136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FC554-70C0-4F44-918B-7195E3AEA6DD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5127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FC554-70C0-4F44-918B-7195E3AEA6DD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4331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FC554-70C0-4F44-918B-7195E3AEA6DD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2664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319" y="329308"/>
            <a:ext cx="3086292" cy="30920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4703" y="798973"/>
            <a:ext cx="802005" cy="50357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396319" y="3528542"/>
            <a:ext cx="561851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6314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841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6918028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25911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Овал 8">
            <a:hlinkClick r:id="" action="ppaction://noaction" highlightClick="1"/>
          </p:cNvPr>
          <p:cNvSpPr/>
          <p:nvPr userDrawn="1"/>
        </p:nvSpPr>
        <p:spPr>
          <a:xfrm>
            <a:off x="8486248" y="115769"/>
            <a:ext cx="540000" cy="540000"/>
          </a:xfrm>
          <a:prstGeom prst="ellipse">
            <a:avLst/>
          </a:prstGeom>
          <a:solidFill>
            <a:srgbClr val="FF7C80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7C8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Крест 9"/>
          <p:cNvSpPr/>
          <p:nvPr userDrawn="1"/>
        </p:nvSpPr>
        <p:spPr>
          <a:xfrm rot="2700000">
            <a:off x="8621248" y="250769"/>
            <a:ext cx="270000" cy="270000"/>
          </a:xfrm>
          <a:prstGeom prst="plus">
            <a:avLst>
              <a:gd name="adj" fmla="val 43494"/>
            </a:avLst>
          </a:prstGeom>
          <a:solidFill>
            <a:srgbClr val="FFFFFF"/>
          </a:solidFill>
          <a:ln w="6350" cap="flat" cmpd="sng" algn="ctr">
            <a:solidFill>
              <a:srgbClr val="5F5F5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FF7C8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Овал 10">
            <a:hlinkClick r:id="" action="ppaction://hlinkshowjump?jump=endshow" highlightClick="1"/>
          </p:cNvPr>
          <p:cNvSpPr/>
          <p:nvPr userDrawn="1"/>
        </p:nvSpPr>
        <p:spPr>
          <a:xfrm>
            <a:off x="8486248" y="115769"/>
            <a:ext cx="540000" cy="540000"/>
          </a:xfrm>
          <a:prstGeom prst="ellipse">
            <a:avLst/>
          </a:prstGeom>
          <a:noFill/>
          <a:ln w="63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 userDrawn="1"/>
        </p:nvSpPr>
        <p:spPr>
          <a:xfrm>
            <a:off x="4302000" y="6021288"/>
            <a:ext cx="540000" cy="540000"/>
          </a:xfrm>
          <a:prstGeom prst="actionButtonForwardNext">
            <a:avLst/>
          </a:prstGeom>
          <a:solidFill>
            <a:srgbClr val="FF5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4015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5188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491" y="3804985"/>
            <a:ext cx="561700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Овал 7">
            <a:hlinkClick r:id="" action="ppaction://noaction" highlightClick="1"/>
            <a:extLst>
              <a:ext uri="{FF2B5EF4-FFF2-40B4-BE49-F238E27FC236}">
                <a16:creationId xmlns="" xmlns:a16="http://schemas.microsoft.com/office/drawing/2014/main" id="{C87051C2-8ECC-43E4-8BB7-15269D0A6BED}"/>
              </a:ext>
            </a:extLst>
          </p:cNvPr>
          <p:cNvSpPr/>
          <p:nvPr userDrawn="1"/>
        </p:nvSpPr>
        <p:spPr>
          <a:xfrm>
            <a:off x="8486248" y="115769"/>
            <a:ext cx="540000" cy="540000"/>
          </a:xfrm>
          <a:prstGeom prst="ellipse">
            <a:avLst/>
          </a:prstGeom>
          <a:solidFill>
            <a:srgbClr val="FF7C80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7C8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Крест 8">
            <a:extLst>
              <a:ext uri="{FF2B5EF4-FFF2-40B4-BE49-F238E27FC236}">
                <a16:creationId xmlns="" xmlns:a16="http://schemas.microsoft.com/office/drawing/2014/main" id="{8B7B305B-08E0-4C23-B2F0-2197C71999EF}"/>
              </a:ext>
            </a:extLst>
          </p:cNvPr>
          <p:cNvSpPr/>
          <p:nvPr userDrawn="1"/>
        </p:nvSpPr>
        <p:spPr>
          <a:xfrm rot="2700000">
            <a:off x="8621248" y="250769"/>
            <a:ext cx="270000" cy="270000"/>
          </a:xfrm>
          <a:prstGeom prst="plus">
            <a:avLst>
              <a:gd name="adj" fmla="val 43494"/>
            </a:avLst>
          </a:prstGeom>
          <a:solidFill>
            <a:srgbClr val="FFFFFF"/>
          </a:solidFill>
          <a:ln w="6350" cap="flat" cmpd="sng" algn="ctr">
            <a:solidFill>
              <a:srgbClr val="5F5F5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FF7C8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Овал 9">
            <a:hlinkClick r:id="" action="ppaction://hlinkshowjump?jump=endshow" highlightClick="1"/>
            <a:extLst>
              <a:ext uri="{FF2B5EF4-FFF2-40B4-BE49-F238E27FC236}">
                <a16:creationId xmlns="" xmlns:a16="http://schemas.microsoft.com/office/drawing/2014/main" id="{5B136D79-9C50-47DE-812E-580F1E84B8C4}"/>
              </a:ext>
            </a:extLst>
          </p:cNvPr>
          <p:cNvSpPr/>
          <p:nvPr userDrawn="1"/>
        </p:nvSpPr>
        <p:spPr>
          <a:xfrm>
            <a:off x="8486248" y="115769"/>
            <a:ext cx="540000" cy="540000"/>
          </a:xfrm>
          <a:prstGeom prst="ellipse">
            <a:avLst/>
          </a:prstGeom>
          <a:noFill/>
          <a:ln w="63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528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890"/>
            <a:ext cx="6571343" cy="10593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7029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0023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336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Овал 4">
            <a:hlinkClick r:id="" action="ppaction://noaction" highlightClick="1"/>
            <a:extLst>
              <a:ext uri="{FF2B5EF4-FFF2-40B4-BE49-F238E27FC236}">
                <a16:creationId xmlns="" xmlns:a16="http://schemas.microsoft.com/office/drawing/2014/main" id="{A4675440-885B-45B7-82DE-30C34341FBDB}"/>
              </a:ext>
            </a:extLst>
          </p:cNvPr>
          <p:cNvSpPr/>
          <p:nvPr userDrawn="1"/>
        </p:nvSpPr>
        <p:spPr>
          <a:xfrm>
            <a:off x="8486248" y="115769"/>
            <a:ext cx="540000" cy="540000"/>
          </a:xfrm>
          <a:prstGeom prst="ellipse">
            <a:avLst/>
          </a:prstGeom>
          <a:solidFill>
            <a:srgbClr val="FF7C80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7C8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Крест 5">
            <a:extLst>
              <a:ext uri="{FF2B5EF4-FFF2-40B4-BE49-F238E27FC236}">
                <a16:creationId xmlns="" xmlns:a16="http://schemas.microsoft.com/office/drawing/2014/main" id="{2679E2E1-3AE3-491D-B50E-520E4981AAA5}"/>
              </a:ext>
            </a:extLst>
          </p:cNvPr>
          <p:cNvSpPr/>
          <p:nvPr userDrawn="1"/>
        </p:nvSpPr>
        <p:spPr>
          <a:xfrm rot="2700000">
            <a:off x="8621248" y="250769"/>
            <a:ext cx="270000" cy="270000"/>
          </a:xfrm>
          <a:prstGeom prst="plus">
            <a:avLst>
              <a:gd name="adj" fmla="val 43494"/>
            </a:avLst>
          </a:prstGeom>
          <a:solidFill>
            <a:srgbClr val="FFFFFF"/>
          </a:solidFill>
          <a:ln w="6350" cap="flat" cmpd="sng" algn="ctr">
            <a:solidFill>
              <a:srgbClr val="5F5F5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FF7C8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Овал 6">
            <a:hlinkClick r:id="" action="ppaction://hlinkshowjump?jump=endshow" highlightClick="1"/>
            <a:extLst>
              <a:ext uri="{FF2B5EF4-FFF2-40B4-BE49-F238E27FC236}">
                <a16:creationId xmlns="" xmlns:a16="http://schemas.microsoft.com/office/drawing/2014/main" id="{C27F4BA8-6534-42B0-9C2B-89086B56D356}"/>
              </a:ext>
            </a:extLst>
          </p:cNvPr>
          <p:cNvSpPr/>
          <p:nvPr userDrawn="1"/>
        </p:nvSpPr>
        <p:spPr>
          <a:xfrm>
            <a:off x="8486248" y="115769"/>
            <a:ext cx="540000" cy="540000"/>
          </a:xfrm>
          <a:prstGeom prst="ellipse">
            <a:avLst/>
          </a:prstGeom>
          <a:noFill/>
          <a:ln w="63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Управляющая кнопка: домой 9">
            <a:hlinkClick r:id="rId2" action="ppaction://hlinksldjump" highlightClick="1"/>
            <a:extLst>
              <a:ext uri="{FF2B5EF4-FFF2-40B4-BE49-F238E27FC236}">
                <a16:creationId xmlns="" xmlns:a16="http://schemas.microsoft.com/office/drawing/2014/main" id="{3187BA59-81F2-4215-BBD3-FC6F637BC1B6}"/>
              </a:ext>
            </a:extLst>
          </p:cNvPr>
          <p:cNvSpPr/>
          <p:nvPr userDrawn="1"/>
        </p:nvSpPr>
        <p:spPr>
          <a:xfrm>
            <a:off x="4302000" y="6021328"/>
            <a:ext cx="540000" cy="539960"/>
          </a:xfrm>
          <a:prstGeom prst="actionButtonHome">
            <a:avLst/>
          </a:prstGeom>
          <a:solidFill>
            <a:srgbClr val="FF5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242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1748" y="3205491"/>
            <a:ext cx="2423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0130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96501" y="482171"/>
            <a:ext cx="3511387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fld id="{B4C71EC6-210F-42DE-9C53-41977AD35B3D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1281" y="3143605"/>
            <a:ext cx="324201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918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3"/>
            <a:ext cx="9144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493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slide" Target="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slide" Target="slide9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slide" Target="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1.xml"/><Relationship Id="rId3" Type="http://schemas.openxmlformats.org/officeDocument/2006/relationships/slide" Target="slide3.xml"/><Relationship Id="rId7" Type="http://schemas.openxmlformats.org/officeDocument/2006/relationships/slide" Target="slide6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slide" Target="slide87.xml"/><Relationship Id="rId5" Type="http://schemas.openxmlformats.org/officeDocument/2006/relationships/slide" Target="slide27.xml"/><Relationship Id="rId10" Type="http://schemas.openxmlformats.org/officeDocument/2006/relationships/slide" Target="slide75.xml"/><Relationship Id="rId4" Type="http://schemas.openxmlformats.org/officeDocument/2006/relationships/slide" Target="slide15.xml"/><Relationship Id="rId9" Type="http://schemas.openxmlformats.org/officeDocument/2006/relationships/slide" Target="slide3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slide" Target="slide9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slide" Target="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slide" Target="slide4.xml"/><Relationship Id="rId4" Type="http://schemas.openxmlformats.org/officeDocument/2006/relationships/slide" Target="slide9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9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3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3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4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4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9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4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5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5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5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5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5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5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5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58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9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59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6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6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33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64.xml"/><Relationship Id="rId2" Type="http://schemas.openxmlformats.org/officeDocument/2006/relationships/slide" Target="slide9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65.xm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6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" Target="slide67.xm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68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9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6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7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slide" Target="slide9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" Target="slide71.xm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7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9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" Target="slide73.xm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7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slide" Target="slide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7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" Target="slide77.xml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7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" Target="slide79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8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" Target="slide81.xm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8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" Target="slide83.xml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9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" Target="slide85.xm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8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" Target="slide88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9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" Target="slide89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9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slide" Target="slide9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" Target="slide91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9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" Target="slide93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9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" Target="slide95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9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" Target="slide97.xm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98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37000">
              <a:schemeClr val="bg2">
                <a:tint val="94000"/>
                <a:satMod val="80000"/>
                <a:lumMod val="106000"/>
              </a:schemeClr>
            </a:gs>
            <a:gs pos="88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387" y="251249"/>
            <a:ext cx="9065613" cy="1569660"/>
          </a:xfrm>
          <a:prstGeom prst="rect">
            <a:avLst/>
          </a:prstGeom>
          <a:solidFill>
            <a:schemeClr val="tx1">
              <a:lumMod val="50000"/>
              <a:lumOff val="50000"/>
              <a:alpha val="0"/>
            </a:schemeClr>
          </a:solidFill>
          <a:effectLst>
            <a:outerShdw blurRad="50800" dist="50800" dir="5400000" algn="ctr" rotWithShape="0">
              <a:schemeClr val="tx2">
                <a:alpha val="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spc="150" dirty="0">
                <a:ln w="1143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The game </a:t>
            </a:r>
          </a:p>
          <a:p>
            <a:pPr algn="ctr"/>
            <a:r>
              <a:rPr lang="ru-RU" sz="3200" b="1" spc="150" dirty="0">
                <a:ln w="1143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«</a:t>
            </a:r>
            <a:r>
              <a:rPr lang="en-US" sz="3200" b="1" spc="150" dirty="0">
                <a:ln w="1143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The Present Simple / The Present Continuous</a:t>
            </a:r>
            <a:r>
              <a:rPr lang="ru-RU" sz="3200" b="1" spc="150" dirty="0">
                <a:ln w="1143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»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822D24D5-BF0E-4F92-8F6E-E7701558579E}"/>
              </a:ext>
            </a:extLst>
          </p:cNvPr>
          <p:cNvSpPr/>
          <p:nvPr/>
        </p:nvSpPr>
        <p:spPr>
          <a:xfrm>
            <a:off x="-9968" y="2276517"/>
            <a:ext cx="9144000" cy="2088232"/>
          </a:xfrm>
          <a:prstGeom prst="rect">
            <a:avLst/>
          </a:prstGeom>
          <a:solidFill>
            <a:srgbClr val="898797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11430"/>
                <a:solidFill>
                  <a:srgbClr val="920C2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anose="020B0502020202020204" pitchFamily="34" charset="0"/>
              </a:rPr>
              <a:t>Oh, </a:t>
            </a:r>
            <a:r>
              <a:rPr lang="en-US" sz="8800" b="1" dirty="0">
                <a:ln w="11430"/>
                <a:solidFill>
                  <a:srgbClr val="920C2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anose="020B0502020202020204" pitchFamily="34" charset="0"/>
              </a:rPr>
              <a:t>lucky</a:t>
            </a:r>
            <a:r>
              <a:rPr lang="en-US" sz="8000" b="1" dirty="0">
                <a:ln w="11430"/>
                <a:solidFill>
                  <a:srgbClr val="920C2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anose="020B0502020202020204" pitchFamily="34" charset="0"/>
              </a:rPr>
              <a:t> you</a:t>
            </a:r>
            <a:r>
              <a:rPr lang="ru-RU" sz="8000" b="1" dirty="0">
                <a:ln w="11430"/>
                <a:solidFill>
                  <a:srgbClr val="920C2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anose="020B0502020202020204" pitchFamily="34" charset="0"/>
              </a:rPr>
              <a:t>!</a:t>
            </a:r>
          </a:p>
          <a:p>
            <a:pPr algn="ctr"/>
            <a:endParaRPr lang="ru-RU" dirty="0"/>
          </a:p>
        </p:txBody>
      </p:sp>
      <p:sp>
        <p:nvSpPr>
          <p:cNvPr id="12" name="Стрелка: пятиугольник 11">
            <a:extLst>
              <a:ext uri="{FF2B5EF4-FFF2-40B4-BE49-F238E27FC236}">
                <a16:creationId xmlns="" xmlns:a16="http://schemas.microsoft.com/office/drawing/2014/main" id="{5A04F23A-151A-4E1E-93DE-E7A257997EB8}"/>
              </a:ext>
            </a:extLst>
          </p:cNvPr>
          <p:cNvSpPr/>
          <p:nvPr/>
        </p:nvSpPr>
        <p:spPr>
          <a:xfrm rot="10800000" flipH="1">
            <a:off x="0" y="4221088"/>
            <a:ext cx="9144000" cy="2636911"/>
          </a:xfrm>
          <a:custGeom>
            <a:avLst/>
            <a:gdLst>
              <a:gd name="connsiteX0" fmla="*/ 0 w 7524328"/>
              <a:gd name="connsiteY0" fmla="*/ 0 h 1977330"/>
              <a:gd name="connsiteX1" fmla="*/ 6756373 w 7524328"/>
              <a:gd name="connsiteY1" fmla="*/ 0 h 1977330"/>
              <a:gd name="connsiteX2" fmla="*/ 7524328 w 7524328"/>
              <a:gd name="connsiteY2" fmla="*/ 988665 h 1977330"/>
              <a:gd name="connsiteX3" fmla="*/ 6756373 w 7524328"/>
              <a:gd name="connsiteY3" fmla="*/ 1977330 h 1977330"/>
              <a:gd name="connsiteX4" fmla="*/ 0 w 7524328"/>
              <a:gd name="connsiteY4" fmla="*/ 1977330 h 1977330"/>
              <a:gd name="connsiteX5" fmla="*/ 0 w 7524328"/>
              <a:gd name="connsiteY5" fmla="*/ 0 h 1977330"/>
              <a:gd name="connsiteX0" fmla="*/ 0 w 8184728"/>
              <a:gd name="connsiteY0" fmla="*/ 0 h 1977330"/>
              <a:gd name="connsiteX1" fmla="*/ 6756373 w 8184728"/>
              <a:gd name="connsiteY1" fmla="*/ 0 h 1977330"/>
              <a:gd name="connsiteX2" fmla="*/ 8184728 w 8184728"/>
              <a:gd name="connsiteY2" fmla="*/ 1943705 h 1977330"/>
              <a:gd name="connsiteX3" fmla="*/ 6756373 w 8184728"/>
              <a:gd name="connsiteY3" fmla="*/ 1977330 h 1977330"/>
              <a:gd name="connsiteX4" fmla="*/ 0 w 8184728"/>
              <a:gd name="connsiteY4" fmla="*/ 1977330 h 1977330"/>
              <a:gd name="connsiteX5" fmla="*/ 0 w 8184728"/>
              <a:gd name="connsiteY5" fmla="*/ 0 h 1977330"/>
              <a:gd name="connsiteX0" fmla="*/ 0 w 8123768"/>
              <a:gd name="connsiteY0" fmla="*/ 0 h 1977330"/>
              <a:gd name="connsiteX1" fmla="*/ 6756373 w 8123768"/>
              <a:gd name="connsiteY1" fmla="*/ 0 h 1977330"/>
              <a:gd name="connsiteX2" fmla="*/ 8123768 w 8123768"/>
              <a:gd name="connsiteY2" fmla="*/ 1964025 h 1977330"/>
              <a:gd name="connsiteX3" fmla="*/ 6756373 w 8123768"/>
              <a:gd name="connsiteY3" fmla="*/ 1977330 h 1977330"/>
              <a:gd name="connsiteX4" fmla="*/ 0 w 8123768"/>
              <a:gd name="connsiteY4" fmla="*/ 1977330 h 1977330"/>
              <a:gd name="connsiteX5" fmla="*/ 0 w 8123768"/>
              <a:gd name="connsiteY5" fmla="*/ 0 h 1977330"/>
              <a:gd name="connsiteX0" fmla="*/ 0 w 8123768"/>
              <a:gd name="connsiteY0" fmla="*/ 0 h 1982678"/>
              <a:gd name="connsiteX1" fmla="*/ 6756373 w 8123768"/>
              <a:gd name="connsiteY1" fmla="*/ 0 h 1982678"/>
              <a:gd name="connsiteX2" fmla="*/ 8123768 w 8123768"/>
              <a:gd name="connsiteY2" fmla="*/ 1982678 h 1982678"/>
              <a:gd name="connsiteX3" fmla="*/ 6756373 w 8123768"/>
              <a:gd name="connsiteY3" fmla="*/ 1977330 h 1982678"/>
              <a:gd name="connsiteX4" fmla="*/ 0 w 8123768"/>
              <a:gd name="connsiteY4" fmla="*/ 1977330 h 1982678"/>
              <a:gd name="connsiteX5" fmla="*/ 0 w 8123768"/>
              <a:gd name="connsiteY5" fmla="*/ 0 h 1982678"/>
              <a:gd name="connsiteX0" fmla="*/ 0 w 8123768"/>
              <a:gd name="connsiteY0" fmla="*/ 0 h 1982678"/>
              <a:gd name="connsiteX1" fmla="*/ 6756373 w 8123768"/>
              <a:gd name="connsiteY1" fmla="*/ 0 h 1982678"/>
              <a:gd name="connsiteX2" fmla="*/ 7952078 w 8123768"/>
              <a:gd name="connsiteY2" fmla="*/ 1697055 h 1982678"/>
              <a:gd name="connsiteX3" fmla="*/ 8123768 w 8123768"/>
              <a:gd name="connsiteY3" fmla="*/ 1982678 h 1982678"/>
              <a:gd name="connsiteX4" fmla="*/ 6756373 w 8123768"/>
              <a:gd name="connsiteY4" fmla="*/ 1977330 h 1982678"/>
              <a:gd name="connsiteX5" fmla="*/ 0 w 8123768"/>
              <a:gd name="connsiteY5" fmla="*/ 1977330 h 1982678"/>
              <a:gd name="connsiteX6" fmla="*/ 0 w 8123768"/>
              <a:gd name="connsiteY6" fmla="*/ 0 h 1982678"/>
              <a:gd name="connsiteX0" fmla="*/ 0 w 8123768"/>
              <a:gd name="connsiteY0" fmla="*/ 0 h 1982678"/>
              <a:gd name="connsiteX1" fmla="*/ 6756373 w 8123768"/>
              <a:gd name="connsiteY1" fmla="*/ 0 h 1982678"/>
              <a:gd name="connsiteX2" fmla="*/ 7952078 w 8123768"/>
              <a:gd name="connsiteY2" fmla="*/ 1697055 h 1982678"/>
              <a:gd name="connsiteX3" fmla="*/ 8123768 w 8123768"/>
              <a:gd name="connsiteY3" fmla="*/ 1982678 h 1982678"/>
              <a:gd name="connsiteX4" fmla="*/ 6756373 w 8123768"/>
              <a:gd name="connsiteY4" fmla="*/ 1977330 h 1982678"/>
              <a:gd name="connsiteX5" fmla="*/ 0 w 8123768"/>
              <a:gd name="connsiteY5" fmla="*/ 1977330 h 1982678"/>
              <a:gd name="connsiteX6" fmla="*/ 0 w 8123768"/>
              <a:gd name="connsiteY6" fmla="*/ 0 h 1982678"/>
              <a:gd name="connsiteX0" fmla="*/ 0 w 8126041"/>
              <a:gd name="connsiteY0" fmla="*/ 0 h 1982678"/>
              <a:gd name="connsiteX1" fmla="*/ 6756373 w 8126041"/>
              <a:gd name="connsiteY1" fmla="*/ 0 h 1982678"/>
              <a:gd name="connsiteX2" fmla="*/ 7952078 w 8126041"/>
              <a:gd name="connsiteY2" fmla="*/ 1697055 h 1982678"/>
              <a:gd name="connsiteX3" fmla="*/ 8123768 w 8126041"/>
              <a:gd name="connsiteY3" fmla="*/ 1982678 h 1982678"/>
              <a:gd name="connsiteX4" fmla="*/ 6756373 w 8126041"/>
              <a:gd name="connsiteY4" fmla="*/ 1977330 h 1982678"/>
              <a:gd name="connsiteX5" fmla="*/ 0 w 8126041"/>
              <a:gd name="connsiteY5" fmla="*/ 1977330 h 1982678"/>
              <a:gd name="connsiteX6" fmla="*/ 0 w 8126041"/>
              <a:gd name="connsiteY6" fmla="*/ 0 h 1982678"/>
              <a:gd name="connsiteX0" fmla="*/ 0 w 8126041"/>
              <a:gd name="connsiteY0" fmla="*/ 0 h 1982678"/>
              <a:gd name="connsiteX1" fmla="*/ 6756373 w 8126041"/>
              <a:gd name="connsiteY1" fmla="*/ 0 h 1982678"/>
              <a:gd name="connsiteX2" fmla="*/ 7952078 w 8126041"/>
              <a:gd name="connsiteY2" fmla="*/ 1697055 h 1982678"/>
              <a:gd name="connsiteX3" fmla="*/ 8123768 w 8126041"/>
              <a:gd name="connsiteY3" fmla="*/ 1982678 h 1982678"/>
              <a:gd name="connsiteX4" fmla="*/ 6756373 w 8126041"/>
              <a:gd name="connsiteY4" fmla="*/ 1977330 h 1982678"/>
              <a:gd name="connsiteX5" fmla="*/ 0 w 8126041"/>
              <a:gd name="connsiteY5" fmla="*/ 1977330 h 1982678"/>
              <a:gd name="connsiteX6" fmla="*/ 0 w 8126041"/>
              <a:gd name="connsiteY6" fmla="*/ 0 h 1982678"/>
              <a:gd name="connsiteX0" fmla="*/ 0 w 8220954"/>
              <a:gd name="connsiteY0" fmla="*/ 0 h 1982678"/>
              <a:gd name="connsiteX1" fmla="*/ 6756373 w 8220954"/>
              <a:gd name="connsiteY1" fmla="*/ 0 h 1982678"/>
              <a:gd name="connsiteX2" fmla="*/ 8096659 w 8220954"/>
              <a:gd name="connsiteY2" fmla="*/ 1258726 h 1982678"/>
              <a:gd name="connsiteX3" fmla="*/ 8123768 w 8220954"/>
              <a:gd name="connsiteY3" fmla="*/ 1982678 h 1982678"/>
              <a:gd name="connsiteX4" fmla="*/ 6756373 w 8220954"/>
              <a:gd name="connsiteY4" fmla="*/ 1977330 h 1982678"/>
              <a:gd name="connsiteX5" fmla="*/ 0 w 8220954"/>
              <a:gd name="connsiteY5" fmla="*/ 1977330 h 1982678"/>
              <a:gd name="connsiteX6" fmla="*/ 0 w 8220954"/>
              <a:gd name="connsiteY6" fmla="*/ 0 h 1982678"/>
              <a:gd name="connsiteX0" fmla="*/ 0 w 8169303"/>
              <a:gd name="connsiteY0" fmla="*/ 0 h 1982678"/>
              <a:gd name="connsiteX1" fmla="*/ 6756373 w 8169303"/>
              <a:gd name="connsiteY1" fmla="*/ 0 h 1982678"/>
              <a:gd name="connsiteX2" fmla="*/ 8096659 w 8169303"/>
              <a:gd name="connsiteY2" fmla="*/ 1258726 h 1982678"/>
              <a:gd name="connsiteX3" fmla="*/ 8123768 w 8169303"/>
              <a:gd name="connsiteY3" fmla="*/ 1982678 h 1982678"/>
              <a:gd name="connsiteX4" fmla="*/ 6756373 w 8169303"/>
              <a:gd name="connsiteY4" fmla="*/ 1977330 h 1982678"/>
              <a:gd name="connsiteX5" fmla="*/ 0 w 8169303"/>
              <a:gd name="connsiteY5" fmla="*/ 1977330 h 1982678"/>
              <a:gd name="connsiteX6" fmla="*/ 0 w 8169303"/>
              <a:gd name="connsiteY6" fmla="*/ 0 h 1982678"/>
              <a:gd name="connsiteX0" fmla="*/ 0 w 8169303"/>
              <a:gd name="connsiteY0" fmla="*/ 0 h 1982678"/>
              <a:gd name="connsiteX1" fmla="*/ 6756373 w 8169303"/>
              <a:gd name="connsiteY1" fmla="*/ 0 h 1982678"/>
              <a:gd name="connsiteX2" fmla="*/ 8096659 w 8169303"/>
              <a:gd name="connsiteY2" fmla="*/ 1202769 h 1982678"/>
              <a:gd name="connsiteX3" fmla="*/ 8123768 w 8169303"/>
              <a:gd name="connsiteY3" fmla="*/ 1982678 h 1982678"/>
              <a:gd name="connsiteX4" fmla="*/ 6756373 w 8169303"/>
              <a:gd name="connsiteY4" fmla="*/ 1977330 h 1982678"/>
              <a:gd name="connsiteX5" fmla="*/ 0 w 8169303"/>
              <a:gd name="connsiteY5" fmla="*/ 1977330 h 1982678"/>
              <a:gd name="connsiteX6" fmla="*/ 0 w 8169303"/>
              <a:gd name="connsiteY6" fmla="*/ 0 h 1982678"/>
              <a:gd name="connsiteX0" fmla="*/ 0 w 8123768"/>
              <a:gd name="connsiteY0" fmla="*/ 0 h 1982678"/>
              <a:gd name="connsiteX1" fmla="*/ 6756373 w 8123768"/>
              <a:gd name="connsiteY1" fmla="*/ 0 h 1982678"/>
              <a:gd name="connsiteX2" fmla="*/ 8096659 w 8123768"/>
              <a:gd name="connsiteY2" fmla="*/ 1202769 h 1982678"/>
              <a:gd name="connsiteX3" fmla="*/ 8123768 w 8123768"/>
              <a:gd name="connsiteY3" fmla="*/ 1982678 h 1982678"/>
              <a:gd name="connsiteX4" fmla="*/ 6756373 w 8123768"/>
              <a:gd name="connsiteY4" fmla="*/ 1977330 h 1982678"/>
              <a:gd name="connsiteX5" fmla="*/ 0 w 8123768"/>
              <a:gd name="connsiteY5" fmla="*/ 1977330 h 1982678"/>
              <a:gd name="connsiteX6" fmla="*/ 0 w 8123768"/>
              <a:gd name="connsiteY6" fmla="*/ 0 h 1982678"/>
              <a:gd name="connsiteX0" fmla="*/ 0 w 8123768"/>
              <a:gd name="connsiteY0" fmla="*/ 0 h 1982678"/>
              <a:gd name="connsiteX1" fmla="*/ 6756373 w 8123768"/>
              <a:gd name="connsiteY1" fmla="*/ 0 h 1982678"/>
              <a:gd name="connsiteX2" fmla="*/ 8096659 w 8123768"/>
              <a:gd name="connsiteY2" fmla="*/ 1202769 h 1982678"/>
              <a:gd name="connsiteX3" fmla="*/ 8123768 w 8123768"/>
              <a:gd name="connsiteY3" fmla="*/ 1982678 h 1982678"/>
              <a:gd name="connsiteX4" fmla="*/ 6756373 w 8123768"/>
              <a:gd name="connsiteY4" fmla="*/ 1977330 h 1982678"/>
              <a:gd name="connsiteX5" fmla="*/ 0 w 8123768"/>
              <a:gd name="connsiteY5" fmla="*/ 1977330 h 1982678"/>
              <a:gd name="connsiteX6" fmla="*/ 0 w 8123768"/>
              <a:gd name="connsiteY6" fmla="*/ 0 h 1982678"/>
              <a:gd name="connsiteX0" fmla="*/ 0 w 8123768"/>
              <a:gd name="connsiteY0" fmla="*/ 0 h 1982678"/>
              <a:gd name="connsiteX1" fmla="*/ 6756373 w 8123768"/>
              <a:gd name="connsiteY1" fmla="*/ 0 h 1982678"/>
              <a:gd name="connsiteX2" fmla="*/ 8096659 w 8123768"/>
              <a:gd name="connsiteY2" fmla="*/ 1202769 h 1982678"/>
              <a:gd name="connsiteX3" fmla="*/ 8123768 w 8123768"/>
              <a:gd name="connsiteY3" fmla="*/ 1982678 h 1982678"/>
              <a:gd name="connsiteX4" fmla="*/ 6756373 w 8123768"/>
              <a:gd name="connsiteY4" fmla="*/ 1977330 h 1982678"/>
              <a:gd name="connsiteX5" fmla="*/ 0 w 8123768"/>
              <a:gd name="connsiteY5" fmla="*/ 1977330 h 1982678"/>
              <a:gd name="connsiteX6" fmla="*/ 0 w 8123768"/>
              <a:gd name="connsiteY6" fmla="*/ 0 h 1982678"/>
              <a:gd name="connsiteX0" fmla="*/ 0 w 8123768"/>
              <a:gd name="connsiteY0" fmla="*/ 0 h 1982678"/>
              <a:gd name="connsiteX1" fmla="*/ 6756373 w 8123768"/>
              <a:gd name="connsiteY1" fmla="*/ 0 h 1982678"/>
              <a:gd name="connsiteX2" fmla="*/ 8096659 w 8123768"/>
              <a:gd name="connsiteY2" fmla="*/ 1202769 h 1982678"/>
              <a:gd name="connsiteX3" fmla="*/ 8123768 w 8123768"/>
              <a:gd name="connsiteY3" fmla="*/ 1982678 h 1982678"/>
              <a:gd name="connsiteX4" fmla="*/ 6756373 w 8123768"/>
              <a:gd name="connsiteY4" fmla="*/ 1977330 h 1982678"/>
              <a:gd name="connsiteX5" fmla="*/ 0 w 8123768"/>
              <a:gd name="connsiteY5" fmla="*/ 1977330 h 1982678"/>
              <a:gd name="connsiteX6" fmla="*/ 0 w 8123768"/>
              <a:gd name="connsiteY6" fmla="*/ 0 h 1982678"/>
              <a:gd name="connsiteX0" fmla="*/ 0 w 8231290"/>
              <a:gd name="connsiteY0" fmla="*/ 0 h 1982678"/>
              <a:gd name="connsiteX1" fmla="*/ 6756373 w 8231290"/>
              <a:gd name="connsiteY1" fmla="*/ 0 h 1982678"/>
              <a:gd name="connsiteX2" fmla="*/ 8096659 w 8231290"/>
              <a:gd name="connsiteY2" fmla="*/ 1202769 h 1982678"/>
              <a:gd name="connsiteX3" fmla="*/ 8123768 w 8231290"/>
              <a:gd name="connsiteY3" fmla="*/ 1982678 h 1982678"/>
              <a:gd name="connsiteX4" fmla="*/ 6756373 w 8231290"/>
              <a:gd name="connsiteY4" fmla="*/ 1977330 h 1982678"/>
              <a:gd name="connsiteX5" fmla="*/ 0 w 8231290"/>
              <a:gd name="connsiteY5" fmla="*/ 1977330 h 1982678"/>
              <a:gd name="connsiteX6" fmla="*/ 0 w 8231290"/>
              <a:gd name="connsiteY6" fmla="*/ 0 h 1982678"/>
              <a:gd name="connsiteX0" fmla="*/ 0 w 8231290"/>
              <a:gd name="connsiteY0" fmla="*/ 0 h 1982678"/>
              <a:gd name="connsiteX1" fmla="*/ 6756373 w 8231290"/>
              <a:gd name="connsiteY1" fmla="*/ 0 h 1982678"/>
              <a:gd name="connsiteX2" fmla="*/ 8096659 w 8231290"/>
              <a:gd name="connsiteY2" fmla="*/ 1202769 h 1982678"/>
              <a:gd name="connsiteX3" fmla="*/ 8123768 w 8231290"/>
              <a:gd name="connsiteY3" fmla="*/ 1982678 h 1982678"/>
              <a:gd name="connsiteX4" fmla="*/ 6756373 w 8231290"/>
              <a:gd name="connsiteY4" fmla="*/ 1977330 h 1982678"/>
              <a:gd name="connsiteX5" fmla="*/ 0 w 8231290"/>
              <a:gd name="connsiteY5" fmla="*/ 1977330 h 1982678"/>
              <a:gd name="connsiteX6" fmla="*/ 0 w 8231290"/>
              <a:gd name="connsiteY6" fmla="*/ 0 h 1982678"/>
              <a:gd name="connsiteX0" fmla="*/ 0 w 8123768"/>
              <a:gd name="connsiteY0" fmla="*/ 0 h 1982678"/>
              <a:gd name="connsiteX1" fmla="*/ 6756373 w 8123768"/>
              <a:gd name="connsiteY1" fmla="*/ 0 h 1982678"/>
              <a:gd name="connsiteX2" fmla="*/ 8096659 w 8123768"/>
              <a:gd name="connsiteY2" fmla="*/ 1202769 h 1982678"/>
              <a:gd name="connsiteX3" fmla="*/ 8123768 w 8123768"/>
              <a:gd name="connsiteY3" fmla="*/ 1982678 h 1982678"/>
              <a:gd name="connsiteX4" fmla="*/ 6756373 w 8123768"/>
              <a:gd name="connsiteY4" fmla="*/ 1977330 h 1982678"/>
              <a:gd name="connsiteX5" fmla="*/ 0 w 8123768"/>
              <a:gd name="connsiteY5" fmla="*/ 1977330 h 1982678"/>
              <a:gd name="connsiteX6" fmla="*/ 0 w 8123768"/>
              <a:gd name="connsiteY6" fmla="*/ 0 h 1982678"/>
              <a:gd name="connsiteX0" fmla="*/ 0 w 8123768"/>
              <a:gd name="connsiteY0" fmla="*/ 97 h 1982775"/>
              <a:gd name="connsiteX1" fmla="*/ 6756373 w 8123768"/>
              <a:gd name="connsiteY1" fmla="*/ 97 h 1982775"/>
              <a:gd name="connsiteX2" fmla="*/ 8096659 w 8123768"/>
              <a:gd name="connsiteY2" fmla="*/ 1202866 h 1982775"/>
              <a:gd name="connsiteX3" fmla="*/ 8123768 w 8123768"/>
              <a:gd name="connsiteY3" fmla="*/ 1982775 h 1982775"/>
              <a:gd name="connsiteX4" fmla="*/ 6756373 w 8123768"/>
              <a:gd name="connsiteY4" fmla="*/ 1977427 h 1982775"/>
              <a:gd name="connsiteX5" fmla="*/ 0 w 8123768"/>
              <a:gd name="connsiteY5" fmla="*/ 1977427 h 1982775"/>
              <a:gd name="connsiteX6" fmla="*/ 0 w 8123768"/>
              <a:gd name="connsiteY6" fmla="*/ 97 h 1982775"/>
              <a:gd name="connsiteX0" fmla="*/ 0 w 8159913"/>
              <a:gd name="connsiteY0" fmla="*/ 97 h 1992101"/>
              <a:gd name="connsiteX1" fmla="*/ 6756373 w 8159913"/>
              <a:gd name="connsiteY1" fmla="*/ 97 h 1992101"/>
              <a:gd name="connsiteX2" fmla="*/ 8096659 w 8159913"/>
              <a:gd name="connsiteY2" fmla="*/ 1202866 h 1992101"/>
              <a:gd name="connsiteX3" fmla="*/ 8159913 w 8159913"/>
              <a:gd name="connsiteY3" fmla="*/ 1992101 h 1992101"/>
              <a:gd name="connsiteX4" fmla="*/ 6756373 w 8159913"/>
              <a:gd name="connsiteY4" fmla="*/ 1977427 h 1992101"/>
              <a:gd name="connsiteX5" fmla="*/ 0 w 8159913"/>
              <a:gd name="connsiteY5" fmla="*/ 1977427 h 1992101"/>
              <a:gd name="connsiteX6" fmla="*/ 0 w 8159913"/>
              <a:gd name="connsiteY6" fmla="*/ 97 h 1992101"/>
              <a:gd name="connsiteX0" fmla="*/ 0 w 8159913"/>
              <a:gd name="connsiteY0" fmla="*/ 97 h 1992101"/>
              <a:gd name="connsiteX1" fmla="*/ 6756373 w 8159913"/>
              <a:gd name="connsiteY1" fmla="*/ 97 h 1992101"/>
              <a:gd name="connsiteX2" fmla="*/ 8141840 w 8159913"/>
              <a:gd name="connsiteY2" fmla="*/ 1212192 h 1992101"/>
              <a:gd name="connsiteX3" fmla="*/ 8159913 w 8159913"/>
              <a:gd name="connsiteY3" fmla="*/ 1992101 h 1992101"/>
              <a:gd name="connsiteX4" fmla="*/ 6756373 w 8159913"/>
              <a:gd name="connsiteY4" fmla="*/ 1977427 h 1992101"/>
              <a:gd name="connsiteX5" fmla="*/ 0 w 8159913"/>
              <a:gd name="connsiteY5" fmla="*/ 1977427 h 1992101"/>
              <a:gd name="connsiteX6" fmla="*/ 0 w 8159913"/>
              <a:gd name="connsiteY6" fmla="*/ 97 h 1992101"/>
              <a:gd name="connsiteX0" fmla="*/ 0 w 8159913"/>
              <a:gd name="connsiteY0" fmla="*/ 97 h 1977427"/>
              <a:gd name="connsiteX1" fmla="*/ 6756373 w 8159913"/>
              <a:gd name="connsiteY1" fmla="*/ 97 h 1977427"/>
              <a:gd name="connsiteX2" fmla="*/ 8141840 w 8159913"/>
              <a:gd name="connsiteY2" fmla="*/ 1212192 h 1977427"/>
              <a:gd name="connsiteX3" fmla="*/ 8159913 w 8159913"/>
              <a:gd name="connsiteY3" fmla="*/ 1964123 h 1977427"/>
              <a:gd name="connsiteX4" fmla="*/ 6756373 w 8159913"/>
              <a:gd name="connsiteY4" fmla="*/ 1977427 h 1977427"/>
              <a:gd name="connsiteX5" fmla="*/ 0 w 8159913"/>
              <a:gd name="connsiteY5" fmla="*/ 1977427 h 1977427"/>
              <a:gd name="connsiteX6" fmla="*/ 0 w 8159913"/>
              <a:gd name="connsiteY6" fmla="*/ 97 h 1977427"/>
              <a:gd name="connsiteX0" fmla="*/ 0 w 8159913"/>
              <a:gd name="connsiteY0" fmla="*/ 97 h 1977427"/>
              <a:gd name="connsiteX1" fmla="*/ 6756373 w 8159913"/>
              <a:gd name="connsiteY1" fmla="*/ 97 h 1977427"/>
              <a:gd name="connsiteX2" fmla="*/ 8141840 w 8159913"/>
              <a:gd name="connsiteY2" fmla="*/ 1212192 h 1977427"/>
              <a:gd name="connsiteX3" fmla="*/ 8159913 w 8159913"/>
              <a:gd name="connsiteY3" fmla="*/ 1964123 h 1977427"/>
              <a:gd name="connsiteX4" fmla="*/ 6756373 w 8159913"/>
              <a:gd name="connsiteY4" fmla="*/ 1977427 h 1977427"/>
              <a:gd name="connsiteX5" fmla="*/ 0 w 8159913"/>
              <a:gd name="connsiteY5" fmla="*/ 1977427 h 1977427"/>
              <a:gd name="connsiteX6" fmla="*/ 0 w 8159913"/>
              <a:gd name="connsiteY6" fmla="*/ 97 h 1977427"/>
              <a:gd name="connsiteX0" fmla="*/ 0 w 8187022"/>
              <a:gd name="connsiteY0" fmla="*/ 97 h 1982776"/>
              <a:gd name="connsiteX1" fmla="*/ 6756373 w 8187022"/>
              <a:gd name="connsiteY1" fmla="*/ 97 h 1982776"/>
              <a:gd name="connsiteX2" fmla="*/ 8141840 w 8187022"/>
              <a:gd name="connsiteY2" fmla="*/ 1212192 h 1982776"/>
              <a:gd name="connsiteX3" fmla="*/ 8187022 w 8187022"/>
              <a:gd name="connsiteY3" fmla="*/ 1982776 h 1982776"/>
              <a:gd name="connsiteX4" fmla="*/ 6756373 w 8187022"/>
              <a:gd name="connsiteY4" fmla="*/ 1977427 h 1982776"/>
              <a:gd name="connsiteX5" fmla="*/ 0 w 8187022"/>
              <a:gd name="connsiteY5" fmla="*/ 1977427 h 1982776"/>
              <a:gd name="connsiteX6" fmla="*/ 0 w 8187022"/>
              <a:gd name="connsiteY6" fmla="*/ 97 h 1982776"/>
              <a:gd name="connsiteX0" fmla="*/ 0 w 8187328"/>
              <a:gd name="connsiteY0" fmla="*/ 97 h 1982776"/>
              <a:gd name="connsiteX1" fmla="*/ 6756373 w 8187328"/>
              <a:gd name="connsiteY1" fmla="*/ 97 h 1982776"/>
              <a:gd name="connsiteX2" fmla="*/ 8141840 w 8187328"/>
              <a:gd name="connsiteY2" fmla="*/ 1212192 h 1982776"/>
              <a:gd name="connsiteX3" fmla="*/ 8187022 w 8187328"/>
              <a:gd name="connsiteY3" fmla="*/ 1982776 h 1982776"/>
              <a:gd name="connsiteX4" fmla="*/ 6756373 w 8187328"/>
              <a:gd name="connsiteY4" fmla="*/ 1977427 h 1982776"/>
              <a:gd name="connsiteX5" fmla="*/ 0 w 8187328"/>
              <a:gd name="connsiteY5" fmla="*/ 1977427 h 1982776"/>
              <a:gd name="connsiteX6" fmla="*/ 0 w 8187328"/>
              <a:gd name="connsiteY6" fmla="*/ 97 h 1982776"/>
              <a:gd name="connsiteX0" fmla="*/ 0 w 8189024"/>
              <a:gd name="connsiteY0" fmla="*/ 97 h 1982776"/>
              <a:gd name="connsiteX1" fmla="*/ 6756373 w 8189024"/>
              <a:gd name="connsiteY1" fmla="*/ 97 h 1982776"/>
              <a:gd name="connsiteX2" fmla="*/ 8141840 w 8189024"/>
              <a:gd name="connsiteY2" fmla="*/ 1212192 h 1982776"/>
              <a:gd name="connsiteX3" fmla="*/ 8187022 w 8189024"/>
              <a:gd name="connsiteY3" fmla="*/ 1982776 h 1982776"/>
              <a:gd name="connsiteX4" fmla="*/ 6756373 w 8189024"/>
              <a:gd name="connsiteY4" fmla="*/ 1977427 h 1982776"/>
              <a:gd name="connsiteX5" fmla="*/ 0 w 8189024"/>
              <a:gd name="connsiteY5" fmla="*/ 1977427 h 1982776"/>
              <a:gd name="connsiteX6" fmla="*/ 0 w 8189024"/>
              <a:gd name="connsiteY6" fmla="*/ 97 h 1982776"/>
              <a:gd name="connsiteX0" fmla="*/ 0 w 8196058"/>
              <a:gd name="connsiteY0" fmla="*/ 98 h 1982777"/>
              <a:gd name="connsiteX1" fmla="*/ 6756373 w 8196058"/>
              <a:gd name="connsiteY1" fmla="*/ 98 h 1982777"/>
              <a:gd name="connsiteX2" fmla="*/ 8196058 w 8196058"/>
              <a:gd name="connsiteY2" fmla="*/ 1193541 h 1982777"/>
              <a:gd name="connsiteX3" fmla="*/ 8187022 w 8196058"/>
              <a:gd name="connsiteY3" fmla="*/ 1982777 h 1982777"/>
              <a:gd name="connsiteX4" fmla="*/ 6756373 w 8196058"/>
              <a:gd name="connsiteY4" fmla="*/ 1977428 h 1982777"/>
              <a:gd name="connsiteX5" fmla="*/ 0 w 8196058"/>
              <a:gd name="connsiteY5" fmla="*/ 1977428 h 1982777"/>
              <a:gd name="connsiteX6" fmla="*/ 0 w 8196058"/>
              <a:gd name="connsiteY6" fmla="*/ 98 h 1982777"/>
              <a:gd name="connsiteX0" fmla="*/ 0 w 8190535"/>
              <a:gd name="connsiteY0" fmla="*/ 98 h 1982777"/>
              <a:gd name="connsiteX1" fmla="*/ 6756373 w 8190535"/>
              <a:gd name="connsiteY1" fmla="*/ 98 h 1982777"/>
              <a:gd name="connsiteX2" fmla="*/ 8177985 w 8190535"/>
              <a:gd name="connsiteY2" fmla="*/ 1193541 h 1982777"/>
              <a:gd name="connsiteX3" fmla="*/ 8187022 w 8190535"/>
              <a:gd name="connsiteY3" fmla="*/ 1982777 h 1982777"/>
              <a:gd name="connsiteX4" fmla="*/ 6756373 w 8190535"/>
              <a:gd name="connsiteY4" fmla="*/ 1977428 h 1982777"/>
              <a:gd name="connsiteX5" fmla="*/ 0 w 8190535"/>
              <a:gd name="connsiteY5" fmla="*/ 1977428 h 1982777"/>
              <a:gd name="connsiteX6" fmla="*/ 0 w 8190535"/>
              <a:gd name="connsiteY6" fmla="*/ 98 h 1982777"/>
              <a:gd name="connsiteX0" fmla="*/ 0 w 8190535"/>
              <a:gd name="connsiteY0" fmla="*/ 98 h 1977479"/>
              <a:gd name="connsiteX1" fmla="*/ 6756373 w 8190535"/>
              <a:gd name="connsiteY1" fmla="*/ 98 h 1977479"/>
              <a:gd name="connsiteX2" fmla="*/ 8177985 w 8190535"/>
              <a:gd name="connsiteY2" fmla="*/ 1193541 h 1977479"/>
              <a:gd name="connsiteX3" fmla="*/ 8187022 w 8190535"/>
              <a:gd name="connsiteY3" fmla="*/ 1945472 h 1977479"/>
              <a:gd name="connsiteX4" fmla="*/ 6756373 w 8190535"/>
              <a:gd name="connsiteY4" fmla="*/ 1977428 h 1977479"/>
              <a:gd name="connsiteX5" fmla="*/ 0 w 8190535"/>
              <a:gd name="connsiteY5" fmla="*/ 1977428 h 1977479"/>
              <a:gd name="connsiteX6" fmla="*/ 0 w 8190535"/>
              <a:gd name="connsiteY6" fmla="*/ 98 h 1977479"/>
              <a:gd name="connsiteX0" fmla="*/ 0 w 8199011"/>
              <a:gd name="connsiteY0" fmla="*/ 98 h 1992103"/>
              <a:gd name="connsiteX1" fmla="*/ 6756373 w 8199011"/>
              <a:gd name="connsiteY1" fmla="*/ 98 h 1992103"/>
              <a:gd name="connsiteX2" fmla="*/ 8177985 w 8199011"/>
              <a:gd name="connsiteY2" fmla="*/ 1193541 h 1992103"/>
              <a:gd name="connsiteX3" fmla="*/ 8196058 w 8199011"/>
              <a:gd name="connsiteY3" fmla="*/ 1992103 h 1992103"/>
              <a:gd name="connsiteX4" fmla="*/ 6756373 w 8199011"/>
              <a:gd name="connsiteY4" fmla="*/ 1977428 h 1992103"/>
              <a:gd name="connsiteX5" fmla="*/ 0 w 8199011"/>
              <a:gd name="connsiteY5" fmla="*/ 1977428 h 1992103"/>
              <a:gd name="connsiteX6" fmla="*/ 0 w 8199011"/>
              <a:gd name="connsiteY6" fmla="*/ 98 h 1992103"/>
              <a:gd name="connsiteX0" fmla="*/ 0 w 8177985"/>
              <a:gd name="connsiteY0" fmla="*/ 98 h 1992103"/>
              <a:gd name="connsiteX1" fmla="*/ 6756373 w 8177985"/>
              <a:gd name="connsiteY1" fmla="*/ 98 h 1992103"/>
              <a:gd name="connsiteX2" fmla="*/ 8177985 w 8177985"/>
              <a:gd name="connsiteY2" fmla="*/ 1193541 h 1992103"/>
              <a:gd name="connsiteX3" fmla="*/ 8150877 w 8177985"/>
              <a:gd name="connsiteY3" fmla="*/ 1992103 h 1992103"/>
              <a:gd name="connsiteX4" fmla="*/ 6756373 w 8177985"/>
              <a:gd name="connsiteY4" fmla="*/ 1977428 h 1992103"/>
              <a:gd name="connsiteX5" fmla="*/ 0 w 8177985"/>
              <a:gd name="connsiteY5" fmla="*/ 1977428 h 1992103"/>
              <a:gd name="connsiteX6" fmla="*/ 0 w 8177985"/>
              <a:gd name="connsiteY6" fmla="*/ 98 h 1992103"/>
              <a:gd name="connsiteX0" fmla="*/ 0 w 8159912"/>
              <a:gd name="connsiteY0" fmla="*/ 99 h 1992104"/>
              <a:gd name="connsiteX1" fmla="*/ 6756373 w 8159912"/>
              <a:gd name="connsiteY1" fmla="*/ 99 h 1992104"/>
              <a:gd name="connsiteX2" fmla="*/ 8159912 w 8159912"/>
              <a:gd name="connsiteY2" fmla="*/ 1174889 h 1992104"/>
              <a:gd name="connsiteX3" fmla="*/ 8150877 w 8159912"/>
              <a:gd name="connsiteY3" fmla="*/ 1992104 h 1992104"/>
              <a:gd name="connsiteX4" fmla="*/ 6756373 w 8159912"/>
              <a:gd name="connsiteY4" fmla="*/ 1977429 h 1992104"/>
              <a:gd name="connsiteX5" fmla="*/ 0 w 8159912"/>
              <a:gd name="connsiteY5" fmla="*/ 1977429 h 1992104"/>
              <a:gd name="connsiteX6" fmla="*/ 0 w 8159912"/>
              <a:gd name="connsiteY6" fmla="*/ 99 h 19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59912" h="1992104">
                <a:moveTo>
                  <a:pt x="0" y="99"/>
                </a:moveTo>
                <a:lnTo>
                  <a:pt x="6756373" y="99"/>
                </a:lnTo>
                <a:cubicBezTo>
                  <a:pt x="6748307" y="-12438"/>
                  <a:pt x="8158942" y="1159448"/>
                  <a:pt x="8159912" y="1174889"/>
                </a:cubicBezTo>
                <a:cubicBezTo>
                  <a:pt x="8144853" y="1176836"/>
                  <a:pt x="8165937" y="1980832"/>
                  <a:pt x="8150877" y="1992104"/>
                </a:cubicBezTo>
                <a:cubicBezTo>
                  <a:pt x="8170992" y="1980995"/>
                  <a:pt x="7233256" y="1979212"/>
                  <a:pt x="6756373" y="1977429"/>
                </a:cubicBezTo>
                <a:lnTo>
                  <a:pt x="0" y="1977429"/>
                </a:lnTo>
                <a:lnTo>
                  <a:pt x="0" y="99"/>
                </a:lnTo>
                <a:close/>
              </a:path>
            </a:pathLst>
          </a:custGeom>
          <a:solidFill>
            <a:schemeClr val="accent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90656C87-5ACD-4A3A-B9DB-E27DEEA5EF11}"/>
              </a:ext>
            </a:extLst>
          </p:cNvPr>
          <p:cNvSpPr txBox="1"/>
          <p:nvPr/>
        </p:nvSpPr>
        <p:spPr>
          <a:xfrm>
            <a:off x="-24634" y="4843690"/>
            <a:ext cx="8989122" cy="1679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pc="150" dirty="0">
                <a:ln w="1143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Created by </a:t>
            </a:r>
            <a:r>
              <a:rPr lang="en-US" sz="2800" b="1" spc="150" dirty="0" err="1">
                <a:ln w="1143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Usoltseva</a:t>
            </a:r>
            <a:r>
              <a:rPr lang="en-US" sz="2800" b="1" spc="150" dirty="0">
                <a:ln w="1143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 Svetlana </a:t>
            </a:r>
            <a:r>
              <a:rPr lang="en-US" sz="2800" b="1" spc="150" dirty="0" err="1">
                <a:ln w="1143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Victorovna</a:t>
            </a:r>
            <a:endParaRPr lang="en-US" sz="2800" b="1" spc="150" dirty="0">
              <a:ln w="11430">
                <a:solidFill>
                  <a:schemeClr val="accent1">
                    <a:shade val="50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+mj-lt"/>
            </a:endParaRPr>
          </a:p>
          <a:p>
            <a:pPr algn="ctr"/>
            <a:r>
              <a:rPr lang="en-US" sz="2800" b="1" spc="150" dirty="0">
                <a:ln w="1143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English teacher </a:t>
            </a:r>
          </a:p>
          <a:p>
            <a:pPr algn="ctr"/>
            <a:r>
              <a:rPr lang="en-US" sz="2800" b="1" spc="150" dirty="0">
                <a:ln w="1143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Moscow academic art college</a:t>
            </a:r>
            <a:endParaRPr lang="ru-RU" sz="2800" b="1" spc="150" dirty="0">
              <a:ln w="11430">
                <a:solidFill>
                  <a:schemeClr val="accent1">
                    <a:shade val="50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+mj-lt"/>
            </a:endParaRPr>
          </a:p>
          <a:p>
            <a:endParaRPr lang="ru-RU" dirty="0"/>
          </a:p>
        </p:txBody>
      </p:sp>
      <p:sp>
        <p:nvSpPr>
          <p:cNvPr id="22" name="Прямоугольный треугольник 21">
            <a:hlinkClick r:id="rId3" action="ppaction://hlinksldjump"/>
            <a:extLst>
              <a:ext uri="{FF2B5EF4-FFF2-40B4-BE49-F238E27FC236}">
                <a16:creationId xmlns="" xmlns:a16="http://schemas.microsoft.com/office/drawing/2014/main" id="{FEE42BFA-CB3E-4FAD-B2BA-AB70C4B6FF77}"/>
              </a:ext>
            </a:extLst>
          </p:cNvPr>
          <p:cNvSpPr/>
          <p:nvPr/>
        </p:nvSpPr>
        <p:spPr>
          <a:xfrm flipH="1">
            <a:off x="7320620" y="5178971"/>
            <a:ext cx="1811061" cy="1679029"/>
          </a:xfrm>
          <a:prstGeom prst="rtTriangle">
            <a:avLst/>
          </a:prstGeom>
          <a:solidFill>
            <a:srgbClr val="6F132B">
              <a:alpha val="9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43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B13987E3-A1B8-4F06-8E2B-97EE0B6678E8}"/>
              </a:ext>
            </a:extLst>
          </p:cNvPr>
          <p:cNvSpPr/>
          <p:nvPr/>
        </p:nvSpPr>
        <p:spPr>
          <a:xfrm>
            <a:off x="539552" y="2204864"/>
            <a:ext cx="4536250" cy="309634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Look out! She </a:t>
            </a:r>
            <a:r>
              <a:rPr lang="en-US" sz="3600" b="1" dirty="0">
                <a:solidFill>
                  <a:srgbClr val="FF5050"/>
                </a:solidFill>
                <a:latin typeface="Century Gothic" panose="020B0502020202020204" pitchFamily="34" charset="0"/>
              </a:rPr>
              <a:t>is using </a:t>
            </a:r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superglue.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5" name="AutoShape 6"/>
          <p:cNvSpPr>
            <a:spLocks noChangeArrowheads="1"/>
          </p:cNvSpPr>
          <p:nvPr/>
        </p:nvSpPr>
        <p:spPr bwMode="auto">
          <a:xfrm>
            <a:off x="5483776" y="5165625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is using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8BFC5E6-3A6E-485B-A704-08BFF74CB6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333649"/>
            <a:ext cx="4247964" cy="2831976"/>
          </a:xfrm>
          <a:prstGeom prst="rect">
            <a:avLst/>
          </a:prstGeom>
        </p:spPr>
      </p:pic>
      <p:sp>
        <p:nvSpPr>
          <p:cNvPr id="7" name="Равнобедренный треугольник 6">
            <a:hlinkClick r:id="rId3" action="ppaction://hlinksldjump"/>
            <a:extLst>
              <a:ext uri="{FF2B5EF4-FFF2-40B4-BE49-F238E27FC236}">
                <a16:creationId xmlns="" xmlns:a16="http://schemas.microsoft.com/office/drawing/2014/main" id="{02118466-81AA-4426-A1A1-758448ABA582}"/>
              </a:ext>
            </a:extLst>
          </p:cNvPr>
          <p:cNvSpPr/>
          <p:nvPr/>
        </p:nvSpPr>
        <p:spPr>
          <a:xfrm rot="5400000">
            <a:off x="4459386" y="6201308"/>
            <a:ext cx="504056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70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2501175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She is … with light and shadow.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13" name="AutoShap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playing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4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play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5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plaiing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6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plaing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7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50/50</a:t>
            </a:r>
          </a:p>
        </p:txBody>
      </p:sp>
      <p:sp>
        <p:nvSpPr>
          <p:cNvPr id="18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47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9AAE8C40-1CD4-436E-804B-35EC0BEB4617}"/>
              </a:ext>
            </a:extLst>
          </p:cNvPr>
          <p:cNvSpPr/>
          <p:nvPr/>
        </p:nvSpPr>
        <p:spPr>
          <a:xfrm>
            <a:off x="5232203" y="2924944"/>
            <a:ext cx="2520280" cy="309634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2501175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She is </a:t>
            </a:r>
            <a:r>
              <a:rPr lang="en-US" sz="3600" b="1" dirty="0">
                <a:solidFill>
                  <a:srgbClr val="FF5050"/>
                </a:solidFill>
                <a:latin typeface="Century Gothic" panose="020B0502020202020204" pitchFamily="34" charset="0"/>
              </a:rPr>
              <a:t>playing</a:t>
            </a:r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 with light and shadow.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827584" y="5141670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playing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3068960"/>
            <a:ext cx="2256510" cy="2792710"/>
          </a:xfrm>
          <a:prstGeom prst="rect">
            <a:avLst/>
          </a:prstGeom>
        </p:spPr>
      </p:pic>
      <p:sp>
        <p:nvSpPr>
          <p:cNvPr id="7" name="Равнобедренный треугольник 6">
            <a:hlinkClick r:id="rId3" action="ppaction://hlinksldjump"/>
            <a:extLst>
              <a:ext uri="{FF2B5EF4-FFF2-40B4-BE49-F238E27FC236}">
                <a16:creationId xmlns="" xmlns:a16="http://schemas.microsoft.com/office/drawing/2014/main" id="{8B1ED22E-FA3F-4942-9B08-860A37989F5D}"/>
              </a:ext>
            </a:extLst>
          </p:cNvPr>
          <p:cNvSpPr/>
          <p:nvPr/>
        </p:nvSpPr>
        <p:spPr>
          <a:xfrm rot="5400000">
            <a:off x="4459386" y="6201308"/>
            <a:ext cx="504056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32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925111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He always … up his studio.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12" name="AutoShap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is tidying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6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tidies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7" name="AutoShape 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tidys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8" name="AutoShape 8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tidy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1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50/50</a:t>
            </a:r>
          </a:p>
        </p:txBody>
      </p:sp>
      <p:sp>
        <p:nvSpPr>
          <p:cNvPr id="22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57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76D54FD6-2EA9-4645-8DA7-E19385DF079E}"/>
              </a:ext>
            </a:extLst>
          </p:cNvPr>
          <p:cNvSpPr/>
          <p:nvPr/>
        </p:nvSpPr>
        <p:spPr>
          <a:xfrm>
            <a:off x="539552" y="2416822"/>
            <a:ext cx="4176464" cy="3240360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925111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He always </a:t>
            </a:r>
            <a:r>
              <a:rPr lang="en-US" sz="3600" b="1" dirty="0">
                <a:solidFill>
                  <a:srgbClr val="FF5050"/>
                </a:solidFill>
                <a:latin typeface="Century Gothic" panose="020B0502020202020204" pitchFamily="34" charset="0"/>
              </a:rPr>
              <a:t>tidies</a:t>
            </a:r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 up his studio.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12" name="AutoShape 6"/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tidies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96136" y="2611240"/>
            <a:ext cx="1259976" cy="172819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797" y="2492896"/>
            <a:ext cx="3963594" cy="3088212"/>
          </a:xfrm>
          <a:prstGeom prst="rect">
            <a:avLst/>
          </a:prstGeom>
        </p:spPr>
      </p:pic>
      <p:sp>
        <p:nvSpPr>
          <p:cNvPr id="8" name="Управляющая кнопка: &quot;На главную&quot; 7">
            <a:hlinkClick r:id="rId5" action="ppaction://hlinksldjump" highlightClick="1"/>
            <a:extLst>
              <a:ext uri="{FF2B5EF4-FFF2-40B4-BE49-F238E27FC236}">
                <a16:creationId xmlns="" xmlns:a16="http://schemas.microsoft.com/office/drawing/2014/main" id="{7DEBD08F-D929-4E18-B4D0-DD1EF7B8CEF3}"/>
              </a:ext>
            </a:extLst>
          </p:cNvPr>
          <p:cNvSpPr/>
          <p:nvPr/>
        </p:nvSpPr>
        <p:spPr>
          <a:xfrm>
            <a:off x="4319972" y="6155704"/>
            <a:ext cx="504056" cy="43204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66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853103"/>
          </a:xfrm>
          <a:prstGeom prst="roundRect">
            <a:avLst/>
          </a:prstGeom>
          <a:solidFill>
            <a:srgbClr val="FFFFFF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I … thinking at the moment.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A67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0" name="AutoShap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am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2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do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3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are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4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is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5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50/50</a:t>
            </a:r>
          </a:p>
        </p:txBody>
      </p:sp>
      <p:sp>
        <p:nvSpPr>
          <p:cNvPr id="16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436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04ABBE58-8CBC-42F6-8772-C050619B3154}"/>
              </a:ext>
            </a:extLst>
          </p:cNvPr>
          <p:cNvSpPr/>
          <p:nvPr/>
        </p:nvSpPr>
        <p:spPr>
          <a:xfrm>
            <a:off x="5436096" y="2276872"/>
            <a:ext cx="2088232" cy="367232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853103"/>
          </a:xfrm>
          <a:prstGeom prst="roundRect">
            <a:avLst/>
          </a:prstGeom>
          <a:solidFill>
            <a:srgbClr val="FFFFFF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I </a:t>
            </a:r>
            <a:r>
              <a:rPr lang="en-US" sz="3600" b="1" dirty="0">
                <a:solidFill>
                  <a:srgbClr val="FF5050"/>
                </a:solidFill>
                <a:latin typeface="Century Gothic" panose="020B0502020202020204" pitchFamily="34" charset="0"/>
              </a:rPr>
              <a:t>am</a:t>
            </a:r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 thinking at the moment.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5" name="AutoShape 5"/>
          <p:cNvSpPr>
            <a:spLocks noChangeArrowheads="1"/>
          </p:cNvSpPr>
          <p:nvPr/>
        </p:nvSpPr>
        <p:spPr bwMode="auto">
          <a:xfrm>
            <a:off x="858466" y="5229200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am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r="66632" b="8764"/>
          <a:stretch/>
        </p:blipFill>
        <p:spPr>
          <a:xfrm>
            <a:off x="5508104" y="2348880"/>
            <a:ext cx="1949202" cy="3517490"/>
          </a:xfrm>
          <a:prstGeom prst="rect">
            <a:avLst/>
          </a:prstGeom>
        </p:spPr>
      </p:pic>
      <p:sp>
        <p:nvSpPr>
          <p:cNvPr id="2" name="Равнобедренный треугольник 1">
            <a:hlinkClick r:id="rId4" action="ppaction://hlinksldjump"/>
            <a:extLst>
              <a:ext uri="{FF2B5EF4-FFF2-40B4-BE49-F238E27FC236}">
                <a16:creationId xmlns="" xmlns:a16="http://schemas.microsoft.com/office/drawing/2014/main" id="{C2C135FD-30DD-4153-8DF4-540B3E39AC51}"/>
              </a:ext>
            </a:extLst>
          </p:cNvPr>
          <p:cNvSpPr/>
          <p:nvPr/>
        </p:nvSpPr>
        <p:spPr>
          <a:xfrm rot="5400000">
            <a:off x="4459386" y="6201308"/>
            <a:ext cx="504056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81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51216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An elephant never … 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0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50/50</a:t>
            </a:r>
          </a:p>
        </p:txBody>
      </p:sp>
      <p:sp>
        <p:nvSpPr>
          <p:cNvPr id="12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don’t forget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4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is 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forgetting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5" name="AutoShape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forgets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6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forget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79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ABD2F07F-9892-40D5-AF51-F3F9274480AA}"/>
              </a:ext>
            </a:extLst>
          </p:cNvPr>
          <p:cNvSpPr/>
          <p:nvPr/>
        </p:nvSpPr>
        <p:spPr>
          <a:xfrm>
            <a:off x="755576" y="2060848"/>
            <a:ext cx="4784898" cy="2808312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51216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An elephant never </a:t>
            </a:r>
            <a:r>
              <a:rPr lang="en-US" sz="3600" b="1" dirty="0">
                <a:solidFill>
                  <a:srgbClr val="FF5050"/>
                </a:solidFill>
                <a:latin typeface="Century Gothic" panose="020B0502020202020204" pitchFamily="34" charset="0"/>
              </a:rPr>
              <a:t>forgets</a:t>
            </a:r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. 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0" name="AutoShape 7"/>
          <p:cNvSpPr>
            <a:spLocks noChangeArrowheads="1"/>
          </p:cNvSpPr>
          <p:nvPr/>
        </p:nvSpPr>
        <p:spPr bwMode="auto">
          <a:xfrm>
            <a:off x="5364416" y="5085184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forgets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54" y="2162574"/>
            <a:ext cx="4572000" cy="2571750"/>
          </a:xfrm>
          <a:prstGeom prst="rect">
            <a:avLst/>
          </a:prstGeom>
        </p:spPr>
      </p:pic>
      <p:sp>
        <p:nvSpPr>
          <p:cNvPr id="8" name="Равнобедренный треугольник 7">
            <a:hlinkClick r:id="rId3" action="ppaction://hlinksldjump"/>
            <a:extLst>
              <a:ext uri="{FF2B5EF4-FFF2-40B4-BE49-F238E27FC236}">
                <a16:creationId xmlns="" xmlns:a16="http://schemas.microsoft.com/office/drawing/2014/main" id="{1C174FEA-C603-45DD-A69D-5C1BD1C92794}"/>
              </a:ext>
            </a:extLst>
          </p:cNvPr>
          <p:cNvSpPr/>
          <p:nvPr/>
        </p:nvSpPr>
        <p:spPr>
          <a:xfrm rot="5400000">
            <a:off x="4459386" y="6201308"/>
            <a:ext cx="504056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48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320584"/>
            <a:ext cx="7488832" cy="1853103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Artists … paints to get different hues.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11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50/50</a:t>
            </a:r>
          </a:p>
        </p:txBody>
      </p:sp>
      <p:sp>
        <p:nvSpPr>
          <p:cNvPr id="12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are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4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19999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mixing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5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mixes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6" name="AutoShape 8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mix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80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132470" y="307280"/>
            <a:ext cx="6879063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spc="150" dirty="0">
                <a:ln w="1143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accent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The pairs’ numbers</a:t>
            </a:r>
            <a:endParaRPr lang="ru-RU" sz="5400" b="1" spc="150" dirty="0">
              <a:ln w="11430">
                <a:solidFill>
                  <a:schemeClr val="accent1">
                    <a:shade val="50000"/>
                  </a:schemeClr>
                </a:solidFill>
              </a:ln>
              <a:solidFill>
                <a:schemeClr val="accent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Овал 4">
            <a:hlinkClick r:id="rId3" action="ppaction://hlinksldjump"/>
          </p:cNvPr>
          <p:cNvSpPr/>
          <p:nvPr/>
        </p:nvSpPr>
        <p:spPr>
          <a:xfrm>
            <a:off x="418032" y="1772814"/>
            <a:ext cx="1800000" cy="180673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</a:p>
        </p:txBody>
      </p:sp>
      <p:sp>
        <p:nvSpPr>
          <p:cNvPr id="6" name="Овал 5">
            <a:hlinkClick r:id="rId4" action="ppaction://hlinksldjump"/>
          </p:cNvPr>
          <p:cNvSpPr/>
          <p:nvPr/>
        </p:nvSpPr>
        <p:spPr>
          <a:xfrm>
            <a:off x="2554396" y="1772816"/>
            <a:ext cx="1800000" cy="1806731"/>
          </a:xfrm>
          <a:prstGeom prst="ellipse">
            <a:avLst/>
          </a:prstGeom>
          <a:solidFill>
            <a:srgbClr val="FA670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/>
            <a:r>
              <a:rPr lang="ru-RU" sz="8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</a:p>
        </p:txBody>
      </p:sp>
      <p:sp>
        <p:nvSpPr>
          <p:cNvPr id="7" name="Овал 6">
            <a:hlinkClick r:id="rId5" action="ppaction://hlinksldjump"/>
          </p:cNvPr>
          <p:cNvSpPr/>
          <p:nvPr/>
        </p:nvSpPr>
        <p:spPr>
          <a:xfrm>
            <a:off x="4714636" y="1790373"/>
            <a:ext cx="1800000" cy="180673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7800000"/>
            </a:lightRig>
          </a:scene3d>
          <a:sp3d>
            <a:bevelT w="190500" h="38100" prst="coolSlant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</a:p>
        </p:txBody>
      </p:sp>
      <p:sp>
        <p:nvSpPr>
          <p:cNvPr id="8" name="Овал 7">
            <a:hlinkClick r:id="rId6" action="ppaction://hlinksldjump"/>
          </p:cNvPr>
          <p:cNvSpPr/>
          <p:nvPr/>
        </p:nvSpPr>
        <p:spPr>
          <a:xfrm>
            <a:off x="6824984" y="4077072"/>
            <a:ext cx="1800000" cy="180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/>
            <a:r>
              <a:rPr lang="ru-RU" sz="8000" b="1" dirty="0">
                <a:ln w="11430"/>
                <a:solidFill>
                  <a:srgbClr val="FF5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8</a:t>
            </a:r>
          </a:p>
        </p:txBody>
      </p:sp>
      <p:sp>
        <p:nvSpPr>
          <p:cNvPr id="9" name="Овал 8">
            <a:hlinkClick r:id="rId7" action="ppaction://hlinksldjump"/>
          </p:cNvPr>
          <p:cNvSpPr/>
          <p:nvPr/>
        </p:nvSpPr>
        <p:spPr>
          <a:xfrm>
            <a:off x="2554396" y="4077072"/>
            <a:ext cx="1800000" cy="1800000"/>
          </a:xfrm>
          <a:prstGeom prst="ellipse">
            <a:avLst/>
          </a:prstGeom>
          <a:solidFill>
            <a:srgbClr val="0771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/>
            <a:r>
              <a:rPr lang="ru-RU" sz="8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</a:t>
            </a:r>
          </a:p>
        </p:txBody>
      </p:sp>
      <p:sp>
        <p:nvSpPr>
          <p:cNvPr id="10" name="Овал 9">
            <a:hlinkClick r:id="rId8" action="ppaction://hlinksldjump"/>
          </p:cNvPr>
          <p:cNvSpPr/>
          <p:nvPr/>
        </p:nvSpPr>
        <p:spPr>
          <a:xfrm>
            <a:off x="418032" y="4077072"/>
            <a:ext cx="1800000" cy="1800000"/>
          </a:xfrm>
          <a:prstGeom prst="ellipse">
            <a:avLst/>
          </a:prstGeom>
          <a:solidFill>
            <a:srgbClr val="3399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/>
            <a:r>
              <a:rPr lang="ru-RU" sz="8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</a:p>
        </p:txBody>
      </p:sp>
      <p:sp>
        <p:nvSpPr>
          <p:cNvPr id="12" name="Овал 11">
            <a:hlinkClick r:id="rId9" action="ppaction://hlinksldjump"/>
          </p:cNvPr>
          <p:cNvSpPr/>
          <p:nvPr/>
        </p:nvSpPr>
        <p:spPr>
          <a:xfrm>
            <a:off x="6824984" y="1814615"/>
            <a:ext cx="1800000" cy="180000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</a:p>
        </p:txBody>
      </p:sp>
      <p:sp>
        <p:nvSpPr>
          <p:cNvPr id="13" name="Овал 12">
            <a:hlinkClick r:id="rId10" action="ppaction://hlinksldjump"/>
          </p:cNvPr>
          <p:cNvSpPr/>
          <p:nvPr/>
        </p:nvSpPr>
        <p:spPr>
          <a:xfrm>
            <a:off x="4714636" y="4077072"/>
            <a:ext cx="1800000" cy="1800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/>
            <a:r>
              <a:rPr lang="ru-RU" sz="8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5403453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80A94195-A33E-4EE7-B1B0-955A17F11197}"/>
              </a:ext>
            </a:extLst>
          </p:cNvPr>
          <p:cNvSpPr/>
          <p:nvPr/>
        </p:nvSpPr>
        <p:spPr>
          <a:xfrm>
            <a:off x="4355976" y="2636911"/>
            <a:ext cx="4032448" cy="2808313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853103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Artists </a:t>
            </a:r>
            <a:r>
              <a:rPr lang="en-US" sz="3600" b="1" dirty="0">
                <a:solidFill>
                  <a:srgbClr val="FF5050"/>
                </a:solidFill>
                <a:latin typeface="Century Gothic" panose="020B0502020202020204" pitchFamily="34" charset="0"/>
              </a:rPr>
              <a:t>mix</a:t>
            </a:r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 paints to get different hues.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827584" y="5085184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mix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82324" y="2780928"/>
            <a:ext cx="3805120" cy="2535099"/>
          </a:xfrm>
          <a:prstGeom prst="rect">
            <a:avLst/>
          </a:prstGeom>
        </p:spPr>
      </p:pic>
      <p:sp>
        <p:nvSpPr>
          <p:cNvPr id="7" name="Равнобедренный треугольник 6">
            <a:hlinkClick r:id="rId3" action="ppaction://hlinksldjump"/>
            <a:extLst>
              <a:ext uri="{FF2B5EF4-FFF2-40B4-BE49-F238E27FC236}">
                <a16:creationId xmlns="" xmlns:a16="http://schemas.microsoft.com/office/drawing/2014/main" id="{0FAB356B-2199-40E8-B697-56A60A8619CD}"/>
              </a:ext>
            </a:extLst>
          </p:cNvPr>
          <p:cNvSpPr/>
          <p:nvPr/>
        </p:nvSpPr>
        <p:spPr>
          <a:xfrm rot="5400000">
            <a:off x="4459386" y="6201308"/>
            <a:ext cx="504056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61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925111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Be quiet! He … 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2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50/50</a:t>
            </a:r>
          </a:p>
        </p:txBody>
      </p:sp>
      <p:sp>
        <p:nvSpPr>
          <p:cNvPr id="13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studies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5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is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studing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6" name="AutoShape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is studying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7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studys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89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ECAD00C1-10A3-42CC-AFC9-BB020EA4309E}"/>
              </a:ext>
            </a:extLst>
          </p:cNvPr>
          <p:cNvSpPr/>
          <p:nvPr/>
        </p:nvSpPr>
        <p:spPr>
          <a:xfrm>
            <a:off x="1358437" y="2420889"/>
            <a:ext cx="2709507" cy="3456383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925111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Be quiet! He </a:t>
            </a:r>
            <a:r>
              <a:rPr lang="en-US" sz="3600" b="1" dirty="0">
                <a:solidFill>
                  <a:srgbClr val="FF5050"/>
                </a:solidFill>
                <a:latin typeface="Century Gothic" panose="020B0502020202020204" pitchFamily="34" charset="0"/>
              </a:rPr>
              <a:t>is studying</a:t>
            </a:r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5580112" y="5136555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is studying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835" y="2520505"/>
            <a:ext cx="2430709" cy="3257150"/>
          </a:xfrm>
          <a:prstGeom prst="rect">
            <a:avLst/>
          </a:prstGeom>
        </p:spPr>
      </p:pic>
      <p:sp>
        <p:nvSpPr>
          <p:cNvPr id="7" name="Равнобедренный треугольник 6">
            <a:hlinkClick r:id="rId3" action="ppaction://hlinksldjump"/>
            <a:extLst>
              <a:ext uri="{FF2B5EF4-FFF2-40B4-BE49-F238E27FC236}">
                <a16:creationId xmlns="" xmlns:a16="http://schemas.microsoft.com/office/drawing/2014/main" id="{EACBA1AE-E7AF-4E19-99DE-A13B647DB29A}"/>
              </a:ext>
            </a:extLst>
          </p:cNvPr>
          <p:cNvSpPr/>
          <p:nvPr/>
        </p:nvSpPr>
        <p:spPr>
          <a:xfrm rot="5400000">
            <a:off x="4459386" y="6201308"/>
            <a:ext cx="504056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665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She … know the answer.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9" name="AutoShap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don’t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AutoShape 6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19999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is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7" name="AutoShape 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does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8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doesn’t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9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50/50</a:t>
            </a:r>
          </a:p>
        </p:txBody>
      </p:sp>
      <p:sp>
        <p:nvSpPr>
          <p:cNvPr id="20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47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475C5C87-53ED-4EC3-B233-D7C1147BD1E3}"/>
              </a:ext>
            </a:extLst>
          </p:cNvPr>
          <p:cNvSpPr/>
          <p:nvPr/>
        </p:nvSpPr>
        <p:spPr>
          <a:xfrm>
            <a:off x="4001267" y="1952836"/>
            <a:ext cx="4248472" cy="3240360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She </a:t>
            </a:r>
            <a:r>
              <a:rPr lang="en-US" sz="3600" b="1" dirty="0">
                <a:solidFill>
                  <a:srgbClr val="FF5050"/>
                </a:solidFill>
                <a:latin typeface="Century Gothic" panose="020B0502020202020204" pitchFamily="34" charset="0"/>
              </a:rPr>
              <a:t>doesn’t</a:t>
            </a:r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 know the answer.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827584" y="5229200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doesn’t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9952" y="2060848"/>
            <a:ext cx="3971102" cy="3024336"/>
          </a:xfrm>
          <a:prstGeom prst="rect">
            <a:avLst/>
          </a:prstGeom>
        </p:spPr>
      </p:pic>
      <p:sp>
        <p:nvSpPr>
          <p:cNvPr id="7" name="Равнобедренный треугольник 6">
            <a:hlinkClick r:id="rId3" action="ppaction://hlinksldjump"/>
            <a:extLst>
              <a:ext uri="{FF2B5EF4-FFF2-40B4-BE49-F238E27FC236}">
                <a16:creationId xmlns="" xmlns:a16="http://schemas.microsoft.com/office/drawing/2014/main" id="{AF7EAA00-E7BE-4789-BFF2-15E9777719E9}"/>
              </a:ext>
            </a:extLst>
          </p:cNvPr>
          <p:cNvSpPr/>
          <p:nvPr/>
        </p:nvSpPr>
        <p:spPr>
          <a:xfrm rot="5400000">
            <a:off x="4459386" y="6201308"/>
            <a:ext cx="504056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937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>
                <a:solidFill>
                  <a:srgbClr val="FF5050"/>
                </a:solidFill>
                <a:latin typeface="Century Gothic" panose="020B0502020202020204" pitchFamily="34" charset="0"/>
              </a:rPr>
              <a:t>They … brushes before leaving.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sp>
        <p:nvSpPr>
          <p:cNvPr id="9" name="AutoShap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clean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are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cleanning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2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cleans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3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</a:t>
            </a: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re 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cleaning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4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50/50</a:t>
            </a:r>
          </a:p>
        </p:txBody>
      </p:sp>
      <p:sp>
        <p:nvSpPr>
          <p:cNvPr id="15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67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54965696-F256-48CC-87F1-3B082A178894}"/>
              </a:ext>
            </a:extLst>
          </p:cNvPr>
          <p:cNvSpPr/>
          <p:nvPr/>
        </p:nvSpPr>
        <p:spPr>
          <a:xfrm>
            <a:off x="3995936" y="2276872"/>
            <a:ext cx="4392488" cy="259228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They </a:t>
            </a:r>
            <a:r>
              <a:rPr lang="en-US" sz="3600" b="1" dirty="0">
                <a:solidFill>
                  <a:srgbClr val="FF5050"/>
                </a:solidFill>
                <a:latin typeface="Century Gothic" panose="020B0502020202020204" pitchFamily="34" charset="0"/>
              </a:rPr>
              <a:t>clean </a:t>
            </a:r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brushes before leaving.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clean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79736" y="2709787"/>
            <a:ext cx="1259976" cy="172819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733" y="2384193"/>
            <a:ext cx="4224894" cy="2377646"/>
          </a:xfrm>
          <a:prstGeom prst="rect">
            <a:avLst/>
          </a:prstGeom>
        </p:spPr>
      </p:pic>
      <p:sp>
        <p:nvSpPr>
          <p:cNvPr id="8" name="Управляющая кнопка: &quot;На главную&quot; 7">
            <a:hlinkClick r:id="rId4" action="ppaction://hlinksldjump" highlightClick="1"/>
            <a:extLst>
              <a:ext uri="{FF2B5EF4-FFF2-40B4-BE49-F238E27FC236}">
                <a16:creationId xmlns="" xmlns:a16="http://schemas.microsoft.com/office/drawing/2014/main" id="{A767DA6A-0C83-4B29-9DA0-39D00AD423CA}"/>
              </a:ext>
            </a:extLst>
          </p:cNvPr>
          <p:cNvSpPr/>
          <p:nvPr/>
        </p:nvSpPr>
        <p:spPr>
          <a:xfrm>
            <a:off x="4319972" y="6146199"/>
            <a:ext cx="504056" cy="43204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18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A student … never late for class.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>
                  <a:solidFill>
                    <a:srgbClr val="FF66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0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50/50</a:t>
            </a:r>
          </a:p>
        </p:txBody>
      </p:sp>
      <p:sp>
        <p:nvSpPr>
          <p:cNvPr id="12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do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4" name="AutoShap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is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5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are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0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am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89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55C17B8F-17A4-4477-99E6-30A707795DD9}"/>
              </a:ext>
            </a:extLst>
          </p:cNvPr>
          <p:cNvSpPr/>
          <p:nvPr/>
        </p:nvSpPr>
        <p:spPr>
          <a:xfrm>
            <a:off x="712725" y="2013956"/>
            <a:ext cx="4176464" cy="259228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A student </a:t>
            </a:r>
            <a:r>
              <a:rPr lang="en-US" sz="3600" b="1" dirty="0">
                <a:solidFill>
                  <a:srgbClr val="FF5050"/>
                </a:solidFill>
                <a:latin typeface="Century Gothic" panose="020B0502020202020204" pitchFamily="34" charset="0"/>
              </a:rPr>
              <a:t>is</a:t>
            </a:r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 never late for class.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>
                  <a:solidFill>
                    <a:srgbClr val="FF66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0" name="AutoShape 6"/>
          <p:cNvSpPr>
            <a:spLocks noChangeArrowheads="1"/>
          </p:cNvSpPr>
          <p:nvPr/>
        </p:nvSpPr>
        <p:spPr bwMode="auto">
          <a:xfrm>
            <a:off x="5586156" y="51571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is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0738" y="2132856"/>
            <a:ext cx="3960439" cy="2354488"/>
          </a:xfrm>
          <a:prstGeom prst="rect">
            <a:avLst/>
          </a:prstGeom>
        </p:spPr>
      </p:pic>
      <p:sp>
        <p:nvSpPr>
          <p:cNvPr id="7" name="Равнобедренный треугольник 6">
            <a:hlinkClick r:id="rId3" action="ppaction://hlinksldjump"/>
            <a:extLst>
              <a:ext uri="{FF2B5EF4-FFF2-40B4-BE49-F238E27FC236}">
                <a16:creationId xmlns="" xmlns:a16="http://schemas.microsoft.com/office/drawing/2014/main" id="{CAE40F70-61BD-4F7C-9C34-1F009F9F5B59}"/>
              </a:ext>
            </a:extLst>
          </p:cNvPr>
          <p:cNvSpPr/>
          <p:nvPr/>
        </p:nvSpPr>
        <p:spPr>
          <a:xfrm rot="5400000">
            <a:off x="4459386" y="6201308"/>
            <a:ext cx="504056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648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11610" y="260648"/>
            <a:ext cx="7488832" cy="151216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He … sculptures out of clay.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>
                  <a:solidFill>
                    <a:srgbClr val="FF66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1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50/50</a:t>
            </a:r>
          </a:p>
        </p:txBody>
      </p:sp>
      <p:sp>
        <p:nvSpPr>
          <p:cNvPr id="13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don’t make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5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is making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6" name="AutoShape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makes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7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make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24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4200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2259"/>
            <a:ext cx="7488832" cy="1512167"/>
          </a:xfrm>
          <a:prstGeom prst="roundRect">
            <a:avLst/>
          </a:prstGeom>
          <a:solidFill>
            <a:srgbClr val="FFFFFF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I … drawing at the moment.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9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50/50</a:t>
            </a:r>
          </a:p>
        </p:txBody>
      </p:sp>
      <p:sp>
        <p:nvSpPr>
          <p:cNvPr id="10" name="Oval 77"/>
          <p:cNvSpPr>
            <a:spLocks noChangeArrowheads="1"/>
          </p:cNvSpPr>
          <p:nvPr/>
        </p:nvSpPr>
        <p:spPr bwMode="auto">
          <a:xfrm>
            <a:off x="5796136" y="6014591"/>
            <a:ext cx="540000" cy="540000"/>
          </a:xfrm>
          <a:prstGeom prst="round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AutoShape 5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is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3" name="AutoShap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19999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do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4" name="AutoShape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are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5" name="AutoShape 8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am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12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745BD41D-8FF6-4711-AD68-96824B1591D9}"/>
              </a:ext>
            </a:extLst>
          </p:cNvPr>
          <p:cNvSpPr/>
          <p:nvPr/>
        </p:nvSpPr>
        <p:spPr>
          <a:xfrm>
            <a:off x="703576" y="1920915"/>
            <a:ext cx="3888104" cy="4090496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51216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He </a:t>
            </a:r>
            <a:r>
              <a:rPr lang="en-US" sz="3600" b="1" dirty="0">
                <a:solidFill>
                  <a:srgbClr val="FF5050"/>
                </a:solidFill>
                <a:latin typeface="Century Gothic" panose="020B0502020202020204" pitchFamily="34" charset="0"/>
              </a:rPr>
              <a:t>makes</a:t>
            </a:r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 sculptures out of clay.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>
                  <a:solidFill>
                    <a:srgbClr val="FF66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1" name="AutoShape 7"/>
          <p:cNvSpPr>
            <a:spLocks noChangeArrowheads="1"/>
          </p:cNvSpPr>
          <p:nvPr/>
        </p:nvSpPr>
        <p:spPr bwMode="auto">
          <a:xfrm>
            <a:off x="5364416" y="51571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makes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4" r="10264"/>
          <a:stretch/>
        </p:blipFill>
        <p:spPr>
          <a:xfrm>
            <a:off x="810469" y="2080658"/>
            <a:ext cx="3674319" cy="3771010"/>
          </a:xfrm>
          <a:prstGeom prst="rect">
            <a:avLst/>
          </a:prstGeom>
        </p:spPr>
      </p:pic>
      <p:sp>
        <p:nvSpPr>
          <p:cNvPr id="8" name="Равнобедренный треугольник 7">
            <a:hlinkClick r:id="rId3" action="ppaction://hlinksldjump"/>
            <a:extLst>
              <a:ext uri="{FF2B5EF4-FFF2-40B4-BE49-F238E27FC236}">
                <a16:creationId xmlns="" xmlns:a16="http://schemas.microsoft.com/office/drawing/2014/main" id="{652C7237-5934-43F6-A758-E770A76478C9}"/>
              </a:ext>
            </a:extLst>
          </p:cNvPr>
          <p:cNvSpPr/>
          <p:nvPr/>
        </p:nvSpPr>
        <p:spPr>
          <a:xfrm rot="5400000">
            <a:off x="4459386" y="6201308"/>
            <a:ext cx="504056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45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He … at the moment.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>
                  <a:solidFill>
                    <a:srgbClr val="FF66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9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50/50</a:t>
            </a:r>
          </a:p>
        </p:txBody>
      </p:sp>
      <p:sp>
        <p:nvSpPr>
          <p:cNvPr id="10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27584" y="4437112"/>
            <a:ext cx="2952000" cy="126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sketch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2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4437112"/>
            <a:ext cx="2952000" cy="126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are sketching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3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2699985"/>
            <a:ext cx="2952000" cy="126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sketches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4" name="AutoShape 8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27584" y="2699985"/>
            <a:ext cx="2952000" cy="126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is sketching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705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0DB05DC1-8437-40E8-9C4B-8C4E03B80873}"/>
              </a:ext>
            </a:extLst>
          </p:cNvPr>
          <p:cNvSpPr/>
          <p:nvPr/>
        </p:nvSpPr>
        <p:spPr>
          <a:xfrm>
            <a:off x="4710834" y="1774062"/>
            <a:ext cx="3816424" cy="403244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He </a:t>
            </a:r>
            <a:r>
              <a:rPr lang="en-US" sz="3600" b="1" dirty="0">
                <a:solidFill>
                  <a:srgbClr val="FF5050"/>
                </a:solidFill>
                <a:latin typeface="Century Gothic" panose="020B0502020202020204" pitchFamily="34" charset="0"/>
              </a:rPr>
              <a:t>is sketching </a:t>
            </a:r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at the moment.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>
                  <a:solidFill>
                    <a:srgbClr val="FF66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1115616" y="4546510"/>
            <a:ext cx="2952000" cy="126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is sketching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" r="2941"/>
          <a:stretch/>
        </p:blipFill>
        <p:spPr>
          <a:xfrm>
            <a:off x="4788024" y="1844824"/>
            <a:ext cx="3662045" cy="3890924"/>
          </a:xfrm>
          <a:prstGeom prst="rect">
            <a:avLst/>
          </a:prstGeom>
        </p:spPr>
      </p:pic>
      <p:sp>
        <p:nvSpPr>
          <p:cNvPr id="7" name="Равнобедренный треугольник 6">
            <a:hlinkClick r:id="rId3" action="ppaction://hlinksldjump"/>
            <a:extLst>
              <a:ext uri="{FF2B5EF4-FFF2-40B4-BE49-F238E27FC236}">
                <a16:creationId xmlns="" xmlns:a16="http://schemas.microsoft.com/office/drawing/2014/main" id="{98A7ED24-A110-479A-95C8-91813829F0EC}"/>
              </a:ext>
            </a:extLst>
          </p:cNvPr>
          <p:cNvSpPr/>
          <p:nvPr/>
        </p:nvSpPr>
        <p:spPr>
          <a:xfrm rot="5400000">
            <a:off x="4459386" y="6201308"/>
            <a:ext cx="504056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37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925111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They are … the art contest.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>
                  <a:solidFill>
                    <a:srgbClr val="FF66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1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50/50</a:t>
            </a:r>
          </a:p>
        </p:txBody>
      </p:sp>
      <p:sp>
        <p:nvSpPr>
          <p:cNvPr id="16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winning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8" name="AutoShap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wins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9" name="AutoShape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win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0" name="AutoShape 8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wining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11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DA35678D-E6D5-47A0-BCA0-51B47755E8DC}"/>
              </a:ext>
            </a:extLst>
          </p:cNvPr>
          <p:cNvSpPr/>
          <p:nvPr/>
        </p:nvSpPr>
        <p:spPr>
          <a:xfrm>
            <a:off x="4139951" y="2420888"/>
            <a:ext cx="4248473" cy="295232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925111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They are </a:t>
            </a:r>
            <a:r>
              <a:rPr lang="en-US" sz="3600" b="1" dirty="0">
                <a:solidFill>
                  <a:srgbClr val="FF5050"/>
                </a:solidFill>
                <a:latin typeface="Century Gothic" panose="020B0502020202020204" pitchFamily="34" charset="0"/>
              </a:rPr>
              <a:t>winning</a:t>
            </a:r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 the art contest.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>
                  <a:solidFill>
                    <a:srgbClr val="FF66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1" name="AutoShape 5"/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winning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0007" y="2564904"/>
            <a:ext cx="4002041" cy="2704657"/>
          </a:xfrm>
          <a:prstGeom prst="rect">
            <a:avLst/>
          </a:prstGeom>
        </p:spPr>
      </p:pic>
      <p:sp>
        <p:nvSpPr>
          <p:cNvPr id="7" name="Равнобедренный треугольник 6">
            <a:hlinkClick r:id="rId3" action="ppaction://hlinksldjump"/>
            <a:extLst>
              <a:ext uri="{FF2B5EF4-FFF2-40B4-BE49-F238E27FC236}">
                <a16:creationId xmlns="" xmlns:a16="http://schemas.microsoft.com/office/drawing/2014/main" id="{B15DED43-4C93-4B85-8896-C2711FB4F3B9}"/>
              </a:ext>
            </a:extLst>
          </p:cNvPr>
          <p:cNvSpPr/>
          <p:nvPr/>
        </p:nvSpPr>
        <p:spPr>
          <a:xfrm rot="5400000">
            <a:off x="4459386" y="6201308"/>
            <a:ext cx="504056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41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853103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You know, sometimes even students … films.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>
                  <a:solidFill>
                    <a:srgbClr val="FF66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11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50/50</a:t>
            </a:r>
          </a:p>
        </p:txBody>
      </p:sp>
      <p:sp>
        <p:nvSpPr>
          <p:cNvPr id="12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makes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4" name="AutoShap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make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5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are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makeing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6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are making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15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68E921D8-7DB4-4246-87AE-295A1F162ABC}"/>
              </a:ext>
            </a:extLst>
          </p:cNvPr>
          <p:cNvSpPr/>
          <p:nvPr/>
        </p:nvSpPr>
        <p:spPr>
          <a:xfrm>
            <a:off x="757226" y="2588248"/>
            <a:ext cx="4464496" cy="2611640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853103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You know, sometimes even students </a:t>
            </a:r>
            <a:r>
              <a:rPr lang="en-US" sz="3600" b="1" dirty="0">
                <a:solidFill>
                  <a:srgbClr val="FF5050"/>
                </a:solidFill>
                <a:latin typeface="Century Gothic" panose="020B0502020202020204" pitchFamily="34" charset="0"/>
              </a:rPr>
              <a:t>make</a:t>
            </a:r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 films.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>
                  <a:solidFill>
                    <a:srgbClr val="FF66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auto">
          <a:xfrm>
            <a:off x="5508104" y="5301208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make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676102"/>
            <a:ext cx="4323780" cy="2435932"/>
          </a:xfrm>
          <a:prstGeom prst="rect">
            <a:avLst/>
          </a:prstGeom>
        </p:spPr>
      </p:pic>
      <p:sp>
        <p:nvSpPr>
          <p:cNvPr id="7" name="Равнобедренный треугольник 6">
            <a:hlinkClick r:id="rId3" action="ppaction://hlinksldjump"/>
            <a:extLst>
              <a:ext uri="{FF2B5EF4-FFF2-40B4-BE49-F238E27FC236}">
                <a16:creationId xmlns="" xmlns:a16="http://schemas.microsoft.com/office/drawing/2014/main" id="{9183B55E-4BEE-40EC-B141-8A41E8BA7657}"/>
              </a:ext>
            </a:extLst>
          </p:cNvPr>
          <p:cNvSpPr/>
          <p:nvPr/>
        </p:nvSpPr>
        <p:spPr>
          <a:xfrm rot="5400000">
            <a:off x="4459386" y="6201308"/>
            <a:ext cx="504056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8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2"/>
            <a:ext cx="7488832" cy="1349048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Listen! I … English.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>
                  <a:solidFill>
                    <a:srgbClr val="FF66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14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50/50</a:t>
            </a:r>
          </a:p>
        </p:txBody>
      </p:sp>
      <p:sp>
        <p:nvSpPr>
          <p:cNvPr id="15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27584" y="4437112"/>
            <a:ext cx="2952000" cy="126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say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7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4437112"/>
            <a:ext cx="2952000" cy="126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am telling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8" name="AutoShape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148064" y="2699985"/>
            <a:ext cx="3168352" cy="126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am speaking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9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27584" y="2699985"/>
            <a:ext cx="2952000" cy="126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speak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73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4A26DE0-4911-47AC-A216-5AA94D4D7C75}"/>
              </a:ext>
            </a:extLst>
          </p:cNvPr>
          <p:cNvSpPr/>
          <p:nvPr/>
        </p:nvSpPr>
        <p:spPr>
          <a:xfrm>
            <a:off x="559961" y="2186861"/>
            <a:ext cx="4169257" cy="2916323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2"/>
            <a:ext cx="7488832" cy="1349048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Listen! I </a:t>
            </a:r>
            <a:r>
              <a:rPr lang="en-US" sz="3600" b="1" dirty="0">
                <a:solidFill>
                  <a:srgbClr val="FF5050"/>
                </a:solidFill>
                <a:latin typeface="Century Gothic" panose="020B0502020202020204" pitchFamily="34" charset="0"/>
              </a:rPr>
              <a:t>am speaking </a:t>
            </a:r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English.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>
                  <a:solidFill>
                    <a:srgbClr val="FF66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14" name="AutoShape 7"/>
          <p:cNvSpPr>
            <a:spLocks noChangeArrowheads="1"/>
          </p:cNvSpPr>
          <p:nvPr/>
        </p:nvSpPr>
        <p:spPr bwMode="auto">
          <a:xfrm>
            <a:off x="5148064" y="2699985"/>
            <a:ext cx="2952000" cy="126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am speaking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64088" y="4581128"/>
            <a:ext cx="1259976" cy="172819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180" y="2348880"/>
            <a:ext cx="3854820" cy="2592287"/>
          </a:xfrm>
          <a:prstGeom prst="rect">
            <a:avLst/>
          </a:prstGeom>
        </p:spPr>
      </p:pic>
      <p:sp>
        <p:nvSpPr>
          <p:cNvPr id="8" name="Управляющая кнопка: &quot;На главную&quot; 7">
            <a:hlinkClick r:id="rId4" action="ppaction://hlinksldjump" highlightClick="1"/>
            <a:extLst>
              <a:ext uri="{FF2B5EF4-FFF2-40B4-BE49-F238E27FC236}">
                <a16:creationId xmlns="" xmlns:a16="http://schemas.microsoft.com/office/drawing/2014/main" id="{844F08E8-61E1-4AB1-943F-029E9DF0882E}"/>
              </a:ext>
            </a:extLst>
          </p:cNvPr>
          <p:cNvSpPr/>
          <p:nvPr/>
        </p:nvSpPr>
        <p:spPr>
          <a:xfrm>
            <a:off x="4319972" y="6146199"/>
            <a:ext cx="504056" cy="43204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35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2501175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He … messaging.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2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50/50</a:t>
            </a:r>
          </a:p>
        </p:txBody>
      </p:sp>
      <p:sp>
        <p:nvSpPr>
          <p:cNvPr id="13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are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5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am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7" name="AutoShape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is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8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does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61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512167"/>
          </a:xfrm>
          <a:prstGeom prst="roundRect">
            <a:avLst/>
          </a:prstGeom>
          <a:solidFill>
            <a:srgbClr val="FFFFFF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I </a:t>
            </a:r>
            <a:r>
              <a:rPr lang="en-US" sz="3600" b="1" dirty="0">
                <a:solidFill>
                  <a:srgbClr val="FF5050"/>
                </a:solidFill>
                <a:latin typeface="Century Gothic" panose="020B0502020202020204" pitchFamily="34" charset="0"/>
              </a:rPr>
              <a:t>am</a:t>
            </a:r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 drawing at the moment.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798418" y="5229200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am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" name="AutoShape 2" descr="Q: Why am I drawing so slow? Am I doing a better job or losing touch with  art? A simple answer — Steemit"/>
          <p:cNvSpPr>
            <a:spLocks noChangeAspect="1" noChangeArrowheads="1"/>
          </p:cNvSpPr>
          <p:nvPr/>
        </p:nvSpPr>
        <p:spPr bwMode="auto">
          <a:xfrm>
            <a:off x="7380312" y="407699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0945EE0C-48AA-4B30-A2AD-25E574241961}"/>
              </a:ext>
            </a:extLst>
          </p:cNvPr>
          <p:cNvSpPr/>
          <p:nvPr/>
        </p:nvSpPr>
        <p:spPr>
          <a:xfrm>
            <a:off x="4067944" y="1988840"/>
            <a:ext cx="4680520" cy="3240360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04257" y="2140296"/>
            <a:ext cx="4407894" cy="2937448"/>
          </a:xfrm>
          <a:prstGeom prst="rect">
            <a:avLst/>
          </a:prstGeom>
        </p:spPr>
      </p:pic>
      <p:sp>
        <p:nvSpPr>
          <p:cNvPr id="13" name="Равнобедренный треугольник 12">
            <a:hlinkClick r:id="rId4" action="ppaction://hlinksldjump"/>
            <a:extLst>
              <a:ext uri="{FF2B5EF4-FFF2-40B4-BE49-F238E27FC236}">
                <a16:creationId xmlns="" xmlns:a16="http://schemas.microsoft.com/office/drawing/2014/main" id="{ED1D9D2D-1239-4B70-A65C-51DE6E1C061B}"/>
              </a:ext>
            </a:extLst>
          </p:cNvPr>
          <p:cNvSpPr/>
          <p:nvPr/>
        </p:nvSpPr>
        <p:spPr>
          <a:xfrm rot="5400000">
            <a:off x="4459386" y="6201308"/>
            <a:ext cx="504056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88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686DDA9A-0E3A-4DC3-A4C3-CB6A04250FD7}"/>
              </a:ext>
            </a:extLst>
          </p:cNvPr>
          <p:cNvSpPr/>
          <p:nvPr/>
        </p:nvSpPr>
        <p:spPr>
          <a:xfrm>
            <a:off x="703725" y="2600908"/>
            <a:ext cx="4088144" cy="309634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206912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He </a:t>
            </a:r>
            <a:r>
              <a:rPr lang="en-US" sz="3600" b="1" dirty="0">
                <a:solidFill>
                  <a:srgbClr val="FF5050"/>
                </a:solidFill>
                <a:latin typeface="Century Gothic" panose="020B0502020202020204" pitchFamily="34" charset="0"/>
              </a:rPr>
              <a:t>is</a:t>
            </a:r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 messaging.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6" name="AutoShape 7"/>
          <p:cNvSpPr>
            <a:spLocks noChangeArrowheads="1"/>
          </p:cNvSpPr>
          <p:nvPr/>
        </p:nvSpPr>
        <p:spPr bwMode="auto">
          <a:xfrm>
            <a:off x="5364416" y="51571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is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1026" name="Picture 2" descr="How to Respond to a Guy's Picture: 26 Helpful Mess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708920"/>
            <a:ext cx="3840426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Равнобедренный треугольник 7">
            <a:hlinkClick r:id="rId3" action="ppaction://hlinksldjump"/>
            <a:extLst>
              <a:ext uri="{FF2B5EF4-FFF2-40B4-BE49-F238E27FC236}">
                <a16:creationId xmlns="" xmlns:a16="http://schemas.microsoft.com/office/drawing/2014/main" id="{C54BBD82-6801-4A1B-8FFD-38FA2EFE21A4}"/>
              </a:ext>
            </a:extLst>
          </p:cNvPr>
          <p:cNvSpPr/>
          <p:nvPr/>
        </p:nvSpPr>
        <p:spPr>
          <a:xfrm rot="5400000">
            <a:off x="4459386" y="6201308"/>
            <a:ext cx="504056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44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51216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We … any free time at all.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1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50/50</a:t>
            </a:r>
          </a:p>
        </p:txBody>
      </p:sp>
      <p:sp>
        <p:nvSpPr>
          <p:cNvPr id="12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has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5" name="AutoShap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don’t have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6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have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7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doesn’t have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76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A6C34602-511E-4DD1-A8DD-D79462B26ADF}"/>
              </a:ext>
            </a:extLst>
          </p:cNvPr>
          <p:cNvSpPr/>
          <p:nvPr/>
        </p:nvSpPr>
        <p:spPr>
          <a:xfrm>
            <a:off x="779884" y="1910487"/>
            <a:ext cx="4752528" cy="327215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51216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We </a:t>
            </a:r>
            <a:r>
              <a:rPr lang="en-US" sz="3600" b="1" dirty="0">
                <a:solidFill>
                  <a:srgbClr val="FF5050"/>
                </a:solidFill>
                <a:latin typeface="Century Gothic" panose="020B0502020202020204" pitchFamily="34" charset="0"/>
              </a:rPr>
              <a:t>don’t have </a:t>
            </a:r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any free time at all.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0" name="AutoShape 6"/>
          <p:cNvSpPr>
            <a:spLocks noChangeArrowheads="1"/>
          </p:cNvSpPr>
          <p:nvPr/>
        </p:nvSpPr>
        <p:spPr bwMode="auto">
          <a:xfrm>
            <a:off x="5532412" y="5425643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don’t have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9952" y="2016364"/>
            <a:ext cx="4592393" cy="306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Равнобедренный треугольник 6">
            <a:hlinkClick r:id="rId3" action="ppaction://hlinksldjump"/>
            <a:extLst>
              <a:ext uri="{FF2B5EF4-FFF2-40B4-BE49-F238E27FC236}">
                <a16:creationId xmlns="" xmlns:a16="http://schemas.microsoft.com/office/drawing/2014/main" id="{855ABD4D-4563-4F7E-97E0-261666359D2A}"/>
              </a:ext>
            </a:extLst>
          </p:cNvPr>
          <p:cNvSpPr/>
          <p:nvPr/>
        </p:nvSpPr>
        <p:spPr>
          <a:xfrm rot="5400000">
            <a:off x="4459386" y="6201308"/>
            <a:ext cx="504056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99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32128"/>
            <a:ext cx="7488832" cy="1349047"/>
          </a:xfrm>
          <a:prstGeom prst="roundRect">
            <a:avLst/>
          </a:prstGeom>
          <a:solidFill>
            <a:srgbClr val="FFFFFF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Dogs … eat students’ homework.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2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50/50</a:t>
            </a:r>
          </a:p>
        </p:txBody>
      </p:sp>
      <p:sp>
        <p:nvSpPr>
          <p:cNvPr id="13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some time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6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19999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not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7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now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8" name="AutoShape 8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sometimes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1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207D124A-EB38-4ECF-B120-4ABA7847D68A}"/>
              </a:ext>
            </a:extLst>
          </p:cNvPr>
          <p:cNvSpPr/>
          <p:nvPr/>
        </p:nvSpPr>
        <p:spPr>
          <a:xfrm>
            <a:off x="1115616" y="2060848"/>
            <a:ext cx="3024336" cy="3528392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386632"/>
            <a:ext cx="7488832" cy="1349047"/>
          </a:xfrm>
          <a:prstGeom prst="roundRect">
            <a:avLst/>
          </a:prstGeom>
          <a:solidFill>
            <a:srgbClr val="FFFFFF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Dogs </a:t>
            </a:r>
            <a:r>
              <a:rPr lang="en-US" sz="3600" b="1" dirty="0">
                <a:solidFill>
                  <a:srgbClr val="FF5050"/>
                </a:solidFill>
                <a:latin typeface="Century Gothic" panose="020B0502020202020204" pitchFamily="34" charset="0"/>
              </a:rPr>
              <a:t>sometimes</a:t>
            </a:r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 eat students’ homework.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5337369" y="4880299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sometimes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7624" y="2158278"/>
            <a:ext cx="2880320" cy="3358954"/>
          </a:xfrm>
          <a:prstGeom prst="rect">
            <a:avLst/>
          </a:prstGeom>
        </p:spPr>
      </p:pic>
      <p:sp>
        <p:nvSpPr>
          <p:cNvPr id="7" name="Равнобедренный треугольник 6">
            <a:hlinkClick r:id="rId3" action="ppaction://hlinksldjump"/>
            <a:extLst>
              <a:ext uri="{FF2B5EF4-FFF2-40B4-BE49-F238E27FC236}">
                <a16:creationId xmlns="" xmlns:a16="http://schemas.microsoft.com/office/drawing/2014/main" id="{D1415560-185E-4060-BB61-C270CAD1E790}"/>
              </a:ext>
            </a:extLst>
          </p:cNvPr>
          <p:cNvSpPr/>
          <p:nvPr/>
        </p:nvSpPr>
        <p:spPr>
          <a:xfrm rot="5400000">
            <a:off x="4459386" y="6201308"/>
            <a:ext cx="504056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81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What … to be the problem?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2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50/50</a:t>
            </a:r>
          </a:p>
        </p:txBody>
      </p:sp>
      <p:sp>
        <p:nvSpPr>
          <p:cNvPr id="13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seems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0" name="AutoShap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is seeming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1" name="AutoShape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seem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2" name="AutoShape 8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does seem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03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B0119D35-1ABA-4A61-AAE1-E0CA98BE7E15}"/>
              </a:ext>
            </a:extLst>
          </p:cNvPr>
          <p:cNvSpPr/>
          <p:nvPr/>
        </p:nvSpPr>
        <p:spPr>
          <a:xfrm>
            <a:off x="1643642" y="1988840"/>
            <a:ext cx="6120680" cy="3528392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971600" y="247952"/>
            <a:ext cx="766891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What </a:t>
            </a:r>
            <a:r>
              <a:rPr lang="en-US" sz="3600" b="1" dirty="0">
                <a:solidFill>
                  <a:srgbClr val="FF5050"/>
                </a:solidFill>
                <a:latin typeface="Century Gothic" panose="020B0502020202020204" pitchFamily="34" charset="0"/>
              </a:rPr>
              <a:t>seems</a:t>
            </a:r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 to be the problem?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827584" y="587727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seems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5122" name="Picture 2" descr="Problem-Solving Process in 6 Steps - Potential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099120"/>
            <a:ext cx="5880588" cy="330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Равнобедренный треугольник 6">
            <a:hlinkClick r:id="rId3" action="ppaction://hlinksldjump"/>
            <a:extLst>
              <a:ext uri="{FF2B5EF4-FFF2-40B4-BE49-F238E27FC236}">
                <a16:creationId xmlns="" xmlns:a16="http://schemas.microsoft.com/office/drawing/2014/main" id="{5B2CF4D7-387E-431C-9571-E34C1F898BA5}"/>
              </a:ext>
            </a:extLst>
          </p:cNvPr>
          <p:cNvSpPr/>
          <p:nvPr/>
        </p:nvSpPr>
        <p:spPr>
          <a:xfrm rot="5400000">
            <a:off x="4459386" y="6201308"/>
            <a:ext cx="504056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31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853103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It … colder and colder every day.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15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50/50</a:t>
            </a:r>
          </a:p>
        </p:txBody>
      </p:sp>
      <p:sp>
        <p:nvSpPr>
          <p:cNvPr id="16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get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8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</a:t>
            </a:r>
            <a:r>
              <a:rPr lang="en-US" sz="36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geting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9" name="AutoShape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is getting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0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gets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48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8C5A677C-0E74-47C5-A4A1-43DC1A3962CD}"/>
              </a:ext>
            </a:extLst>
          </p:cNvPr>
          <p:cNvSpPr/>
          <p:nvPr/>
        </p:nvSpPr>
        <p:spPr>
          <a:xfrm>
            <a:off x="732273" y="2276872"/>
            <a:ext cx="4798484" cy="2808312"/>
          </a:xfrm>
          <a:prstGeom prst="rect">
            <a:avLst/>
          </a:prstGeom>
          <a:solidFill>
            <a:schemeClr val="accent1">
              <a:alpha val="14000"/>
            </a:schemeClr>
          </a:solidFill>
          <a:ln>
            <a:noFill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853103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It </a:t>
            </a:r>
            <a:r>
              <a:rPr lang="en-US" sz="3600" b="1" dirty="0">
                <a:solidFill>
                  <a:srgbClr val="FF5050"/>
                </a:solidFill>
                <a:latin typeface="Century Gothic" panose="020B0502020202020204" pitchFamily="34" charset="0"/>
              </a:rPr>
              <a:t>is getting </a:t>
            </a:r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colder and colder every day.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15" name="AutoShape 7"/>
          <p:cNvSpPr>
            <a:spLocks noChangeArrowheads="1"/>
          </p:cNvSpPr>
          <p:nvPr/>
        </p:nvSpPr>
        <p:spPr bwMode="auto">
          <a:xfrm>
            <a:off x="5530757" y="5289485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is getting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6146" name="Picture 2" descr="Cold Weather Health Risks: A Detailed Guide | Everyday Healt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87" y="2391499"/>
            <a:ext cx="4570656" cy="257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Равнобедренный треугольник 6">
            <a:hlinkClick r:id="rId3" action="ppaction://hlinksldjump"/>
            <a:extLst>
              <a:ext uri="{FF2B5EF4-FFF2-40B4-BE49-F238E27FC236}">
                <a16:creationId xmlns="" xmlns:a16="http://schemas.microsoft.com/office/drawing/2014/main" id="{4F492775-5BCD-4500-A819-0BBD38AE89A3}"/>
              </a:ext>
            </a:extLst>
          </p:cNvPr>
          <p:cNvSpPr/>
          <p:nvPr/>
        </p:nvSpPr>
        <p:spPr>
          <a:xfrm rot="5400000">
            <a:off x="4459386" y="6201308"/>
            <a:ext cx="504056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99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51216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Students always … polite conversations.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11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50/50</a:t>
            </a:r>
          </a:p>
        </p:txBody>
      </p:sp>
      <p:sp>
        <p:nvSpPr>
          <p:cNvPr id="12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makes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5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19999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are making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6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148064" y="3356992"/>
            <a:ext cx="3312368" cy="719998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are … making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7" name="AutoShape 8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make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23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51216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Students … every other day.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179512" y="279753"/>
            <a:ext cx="540000" cy="54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3" name="AutoShap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paint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4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paints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5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painting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6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are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7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50/50</a:t>
            </a:r>
          </a:p>
        </p:txBody>
      </p:sp>
      <p:sp>
        <p:nvSpPr>
          <p:cNvPr id="18" name="Oval 77"/>
          <p:cNvSpPr>
            <a:spLocks noChangeArrowheads="1"/>
          </p:cNvSpPr>
          <p:nvPr/>
        </p:nvSpPr>
        <p:spPr bwMode="auto">
          <a:xfrm>
            <a:off x="5358278" y="6032550"/>
            <a:ext cx="540000" cy="540000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28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B13509DF-8808-4247-8960-DE6DA5364754}"/>
              </a:ext>
            </a:extLst>
          </p:cNvPr>
          <p:cNvSpPr/>
          <p:nvPr/>
        </p:nvSpPr>
        <p:spPr>
          <a:xfrm>
            <a:off x="3779584" y="2152302"/>
            <a:ext cx="4536832" cy="313523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51216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Students always </a:t>
            </a:r>
            <a:r>
              <a:rPr lang="en-US" sz="3600" b="1" dirty="0">
                <a:solidFill>
                  <a:srgbClr val="FF5050"/>
                </a:solidFill>
                <a:latin typeface="Century Gothic" panose="020B0502020202020204" pitchFamily="34" charset="0"/>
              </a:rPr>
              <a:t>make</a:t>
            </a:r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 polite conversations.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827584" y="5445224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make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73596" y="2754474"/>
            <a:ext cx="1259976" cy="172819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13110" y="2287896"/>
            <a:ext cx="4296076" cy="286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Управляющая кнопка: &quot;На главную&quot; 7">
            <a:hlinkClick r:id="rId4" action="ppaction://hlinksldjump" highlightClick="1"/>
            <a:extLst>
              <a:ext uri="{FF2B5EF4-FFF2-40B4-BE49-F238E27FC236}">
                <a16:creationId xmlns="" xmlns:a16="http://schemas.microsoft.com/office/drawing/2014/main" id="{98DAD9A5-536B-486A-A08E-2289EFAA12B6}"/>
              </a:ext>
            </a:extLst>
          </p:cNvPr>
          <p:cNvSpPr/>
          <p:nvPr/>
        </p:nvSpPr>
        <p:spPr>
          <a:xfrm>
            <a:off x="4319972" y="6146199"/>
            <a:ext cx="504056" cy="43204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457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2501175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This homework … hard.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3399FF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2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50/50</a:t>
            </a:r>
          </a:p>
        </p:txBody>
      </p:sp>
      <p:sp>
        <p:nvSpPr>
          <p:cNvPr id="13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don’t look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5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is looking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6" name="AutoShape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looks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7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look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16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91B5EEA6-59A8-4C11-AD7A-AA55D896826E}"/>
              </a:ext>
            </a:extLst>
          </p:cNvPr>
          <p:cNvSpPr/>
          <p:nvPr/>
        </p:nvSpPr>
        <p:spPr>
          <a:xfrm>
            <a:off x="569420" y="2242676"/>
            <a:ext cx="4317080" cy="3240360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781095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</a:rPr>
              <a:t>This homework </a:t>
            </a:r>
            <a:r>
              <a:rPr lang="en-US" sz="3600" b="1" dirty="0">
                <a:solidFill>
                  <a:srgbClr val="FF5050"/>
                </a:solidFill>
              </a:rPr>
              <a:t>looks</a:t>
            </a:r>
            <a:r>
              <a:rPr lang="en-US" sz="3600" dirty="0">
                <a:solidFill>
                  <a:srgbClr val="FF5050"/>
                </a:solidFill>
              </a:rPr>
              <a:t> hard.</a:t>
            </a:r>
            <a:endParaRPr lang="ru-RU" sz="3600" dirty="0">
              <a:solidFill>
                <a:srgbClr val="FF5050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3399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0" name="AutoShape 7"/>
          <p:cNvSpPr>
            <a:spLocks noChangeArrowheads="1"/>
          </p:cNvSpPr>
          <p:nvPr/>
        </p:nvSpPr>
        <p:spPr bwMode="auto">
          <a:xfrm>
            <a:off x="5364416" y="5033818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looks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5732" y="2331895"/>
            <a:ext cx="4104456" cy="306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Равнобедренный треугольник 6">
            <a:hlinkClick r:id="rId4" action="ppaction://hlinksldjump"/>
            <a:extLst>
              <a:ext uri="{FF2B5EF4-FFF2-40B4-BE49-F238E27FC236}">
                <a16:creationId xmlns="" xmlns:a16="http://schemas.microsoft.com/office/drawing/2014/main" id="{298C9879-A836-4CE7-81BC-FD99E9C59834}"/>
              </a:ext>
            </a:extLst>
          </p:cNvPr>
          <p:cNvSpPr/>
          <p:nvPr/>
        </p:nvSpPr>
        <p:spPr>
          <a:xfrm rot="5400000">
            <a:off x="4459386" y="6201308"/>
            <a:ext cx="504056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56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It … exercising.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3399FF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2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50/50</a:t>
            </a:r>
          </a:p>
        </p:txBody>
      </p:sp>
      <p:sp>
        <p:nvSpPr>
          <p:cNvPr id="13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do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5" name="AutoShap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is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0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does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1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are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11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C9D759ED-5E10-4571-B5FD-7A56DEABF00F}"/>
              </a:ext>
            </a:extLst>
          </p:cNvPr>
          <p:cNvSpPr/>
          <p:nvPr/>
        </p:nvSpPr>
        <p:spPr>
          <a:xfrm>
            <a:off x="759252" y="1916832"/>
            <a:ext cx="3628112" cy="352839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It </a:t>
            </a:r>
            <a:r>
              <a:rPr lang="en-US" sz="3600" b="1" dirty="0">
                <a:solidFill>
                  <a:srgbClr val="FF5050"/>
                </a:solidFill>
                <a:latin typeface="Century Gothic" panose="020B0502020202020204" pitchFamily="34" charset="0"/>
              </a:rPr>
              <a:t>is</a:t>
            </a:r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 exercising.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3399FF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5364416" y="4961835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is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098" name="Picture 2" descr="Fat cat is exercising to get in shape doodle Vector Im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1" r="-1424" b="8356"/>
          <a:stretch/>
        </p:blipFill>
        <p:spPr bwMode="auto">
          <a:xfrm>
            <a:off x="827584" y="1988841"/>
            <a:ext cx="349144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Равнобедренный треугольник 6">
            <a:hlinkClick r:id="rId4" action="ppaction://hlinksldjump"/>
            <a:extLst>
              <a:ext uri="{FF2B5EF4-FFF2-40B4-BE49-F238E27FC236}">
                <a16:creationId xmlns="" xmlns:a16="http://schemas.microsoft.com/office/drawing/2014/main" id="{5126125E-EE98-4CD1-9DBC-FF528BD139EE}"/>
              </a:ext>
            </a:extLst>
          </p:cNvPr>
          <p:cNvSpPr/>
          <p:nvPr/>
        </p:nvSpPr>
        <p:spPr>
          <a:xfrm rot="5400000">
            <a:off x="4459386" y="6201308"/>
            <a:ext cx="504056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22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925111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Designers … again and again to get the right image.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3399FF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2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50/50</a:t>
            </a:r>
          </a:p>
        </p:txBody>
      </p:sp>
      <p:sp>
        <p:nvSpPr>
          <p:cNvPr id="13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tries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5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19999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is trying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6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are trying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7" name="AutoShape 8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try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24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393331C3-52A8-46ED-8BB7-F14410087671}"/>
              </a:ext>
            </a:extLst>
          </p:cNvPr>
          <p:cNvSpPr/>
          <p:nvPr/>
        </p:nvSpPr>
        <p:spPr>
          <a:xfrm>
            <a:off x="4571999" y="2276871"/>
            <a:ext cx="3888433" cy="3528393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116632"/>
            <a:ext cx="7488832" cy="1925111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Designers </a:t>
            </a:r>
            <a:r>
              <a:rPr lang="en-US" sz="3600" b="1" dirty="0">
                <a:solidFill>
                  <a:srgbClr val="FF5050"/>
                </a:solidFill>
                <a:latin typeface="Century Gothic" panose="020B0502020202020204" pitchFamily="34" charset="0"/>
              </a:rPr>
              <a:t>try</a:t>
            </a:r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 again and again to get the right image.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3399FF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1115616" y="381259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try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6016" y="2420888"/>
            <a:ext cx="3600400" cy="3257236"/>
          </a:xfrm>
          <a:prstGeom prst="rect">
            <a:avLst/>
          </a:prstGeom>
        </p:spPr>
      </p:pic>
      <p:sp>
        <p:nvSpPr>
          <p:cNvPr id="7" name="Равнобедренный треугольник 6">
            <a:hlinkClick r:id="rId4" action="ppaction://hlinksldjump"/>
            <a:extLst>
              <a:ext uri="{FF2B5EF4-FFF2-40B4-BE49-F238E27FC236}">
                <a16:creationId xmlns="" xmlns:a16="http://schemas.microsoft.com/office/drawing/2014/main" id="{0C49A4EE-0E11-4ABD-8EE4-73784B9A7BAA}"/>
              </a:ext>
            </a:extLst>
          </p:cNvPr>
          <p:cNvSpPr/>
          <p:nvPr/>
        </p:nvSpPr>
        <p:spPr>
          <a:xfrm rot="5400000">
            <a:off x="4459386" y="6201308"/>
            <a:ext cx="504056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90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925111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Don’t disturb </a:t>
            </a:r>
            <a:r>
              <a:rPr lang="en-US" sz="3600" dirty="0" smtClean="0">
                <a:solidFill>
                  <a:srgbClr val="FF5050"/>
                </a:solidFill>
                <a:latin typeface="Century Gothic" panose="020B0502020202020204" pitchFamily="34" charset="0"/>
              </a:rPr>
              <a:t>it! It </a:t>
            </a:r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… busy.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3399FF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6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50/50</a:t>
            </a:r>
          </a:p>
        </p:txBody>
      </p:sp>
      <p:sp>
        <p:nvSpPr>
          <p:cNvPr id="17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4808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is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9" name="AutoShap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bee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0" name="AutoShape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be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1" name="AutoShape 8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is being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33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A591FF27-E3F6-4F27-B1B3-30FE39D2501F}"/>
              </a:ext>
            </a:extLst>
          </p:cNvPr>
          <p:cNvSpPr/>
          <p:nvPr/>
        </p:nvSpPr>
        <p:spPr>
          <a:xfrm>
            <a:off x="5220402" y="2420888"/>
            <a:ext cx="2951998" cy="3795026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925111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Don’t disturb </a:t>
            </a:r>
            <a:r>
              <a:rPr lang="en-US" sz="3600" dirty="0" smtClean="0">
                <a:solidFill>
                  <a:srgbClr val="FF5050"/>
                </a:solidFill>
                <a:latin typeface="Century Gothic" panose="020B0502020202020204" pitchFamily="34" charset="0"/>
              </a:rPr>
              <a:t>it! It </a:t>
            </a:r>
            <a:r>
              <a:rPr lang="en-US" sz="3600" b="1" dirty="0">
                <a:solidFill>
                  <a:srgbClr val="FF5050"/>
                </a:solidFill>
                <a:latin typeface="Century Gothic" panose="020B0502020202020204" pitchFamily="34" charset="0"/>
              </a:rPr>
              <a:t>is</a:t>
            </a:r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 busy.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3399FF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971600" y="5268828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is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3074" name="Picture 2" descr="I'm “busy” don't disturb me - 9GA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249" y="2492895"/>
            <a:ext cx="2736304" cy="365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Равнобедренный треугольник 6">
            <a:hlinkClick r:id="rId3" action="ppaction://hlinksldjump"/>
            <a:extLst>
              <a:ext uri="{FF2B5EF4-FFF2-40B4-BE49-F238E27FC236}">
                <a16:creationId xmlns="" xmlns:a16="http://schemas.microsoft.com/office/drawing/2014/main" id="{520F1796-D2E4-46A5-B57F-062CCAE14AE3}"/>
              </a:ext>
            </a:extLst>
          </p:cNvPr>
          <p:cNvSpPr/>
          <p:nvPr/>
        </p:nvSpPr>
        <p:spPr>
          <a:xfrm rot="5400000">
            <a:off x="4459386" y="6201308"/>
            <a:ext cx="504056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91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925111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He currently … an old icon.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3399FF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12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50/50</a:t>
            </a:r>
          </a:p>
        </p:txBody>
      </p:sp>
      <p:sp>
        <p:nvSpPr>
          <p:cNvPr id="13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is </a:t>
            </a:r>
            <a:r>
              <a:rPr lang="en-US" sz="3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restorring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5" name="AutoShap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148064" y="4745811"/>
            <a:ext cx="3168352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is … restoring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6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restores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7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restore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07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  <a:alpha val="27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C7D8D690-EC75-4EE0-AB3D-87E73E23288C}"/>
              </a:ext>
            </a:extLst>
          </p:cNvPr>
          <p:cNvSpPr/>
          <p:nvPr/>
        </p:nvSpPr>
        <p:spPr>
          <a:xfrm>
            <a:off x="3923928" y="1916832"/>
            <a:ext cx="4824536" cy="33123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51216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They </a:t>
            </a:r>
            <a:r>
              <a:rPr lang="en-US" sz="3600" b="1" dirty="0">
                <a:solidFill>
                  <a:srgbClr val="FF5050"/>
                </a:solidFill>
                <a:latin typeface="Century Gothic" panose="020B0502020202020204" pitchFamily="34" charset="0"/>
              </a:rPr>
              <a:t>paint</a:t>
            </a:r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 every other day.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2" name="AutoShape 5"/>
          <p:cNvSpPr>
            <a:spLocks noChangeArrowheads="1"/>
          </p:cNvSpPr>
          <p:nvPr/>
        </p:nvSpPr>
        <p:spPr bwMode="auto">
          <a:xfrm>
            <a:off x="656331" y="506608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paint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7944" y="2070786"/>
            <a:ext cx="4536504" cy="3023154"/>
          </a:xfrm>
          <a:prstGeom prst="rect">
            <a:avLst/>
          </a:prstGeom>
        </p:spPr>
      </p:pic>
      <p:sp>
        <p:nvSpPr>
          <p:cNvPr id="8" name="Равнобедренный треугольник 7">
            <a:hlinkClick r:id="rId3" action="ppaction://hlinksldjump"/>
            <a:extLst>
              <a:ext uri="{FF2B5EF4-FFF2-40B4-BE49-F238E27FC236}">
                <a16:creationId xmlns="" xmlns:a16="http://schemas.microsoft.com/office/drawing/2014/main" id="{0DDF220F-B948-49B7-A44D-E7E8CF8AECF5}"/>
              </a:ext>
            </a:extLst>
          </p:cNvPr>
          <p:cNvSpPr/>
          <p:nvPr/>
        </p:nvSpPr>
        <p:spPr>
          <a:xfrm rot="5400000">
            <a:off x="4459386" y="6201308"/>
            <a:ext cx="504056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89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074D4324-B2F3-4906-8C9E-6E95F25BB977}"/>
              </a:ext>
            </a:extLst>
          </p:cNvPr>
          <p:cNvSpPr/>
          <p:nvPr/>
        </p:nvSpPr>
        <p:spPr>
          <a:xfrm>
            <a:off x="647504" y="2518606"/>
            <a:ext cx="4428552" cy="297291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925111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He </a:t>
            </a:r>
            <a:r>
              <a:rPr lang="en-US" sz="3600" b="1" dirty="0">
                <a:solidFill>
                  <a:srgbClr val="FF5050"/>
                </a:solidFill>
                <a:latin typeface="Century Gothic" panose="020B0502020202020204" pitchFamily="34" charset="0"/>
              </a:rPr>
              <a:t>is</a:t>
            </a:r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 currently </a:t>
            </a:r>
            <a:r>
              <a:rPr lang="en-US" sz="3600" b="1" dirty="0">
                <a:solidFill>
                  <a:srgbClr val="FF5050"/>
                </a:solidFill>
                <a:latin typeface="Century Gothic" panose="020B0502020202020204" pitchFamily="34" charset="0"/>
              </a:rPr>
              <a:t>restoring</a:t>
            </a:r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 an old icon.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3399FF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is </a:t>
            </a: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… restoring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4" r="7224"/>
          <a:stretch/>
        </p:blipFill>
        <p:spPr bwMode="auto">
          <a:xfrm>
            <a:off x="797124" y="2636912"/>
            <a:ext cx="4161713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Равнобедренный треугольник 6">
            <a:hlinkClick r:id="rId3" action="ppaction://hlinksldjump"/>
            <a:extLst>
              <a:ext uri="{FF2B5EF4-FFF2-40B4-BE49-F238E27FC236}">
                <a16:creationId xmlns="" xmlns:a16="http://schemas.microsoft.com/office/drawing/2014/main" id="{97C3B865-12FE-45BA-8B2A-69CB28C9EF4D}"/>
              </a:ext>
            </a:extLst>
          </p:cNvPr>
          <p:cNvSpPr/>
          <p:nvPr/>
        </p:nvSpPr>
        <p:spPr>
          <a:xfrm rot="5400000">
            <a:off x="4459386" y="6201308"/>
            <a:ext cx="504056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195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Students usually… a good job!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3399FF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sp>
        <p:nvSpPr>
          <p:cNvPr id="12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50/50</a:t>
            </a:r>
          </a:p>
        </p:txBody>
      </p:sp>
      <p:sp>
        <p:nvSpPr>
          <p:cNvPr id="13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dos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5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19999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are doing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0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does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1" name="AutoShape 8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do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88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CDD855C9-9239-4428-B510-30E2D7CD13A5}"/>
              </a:ext>
            </a:extLst>
          </p:cNvPr>
          <p:cNvSpPr/>
          <p:nvPr/>
        </p:nvSpPr>
        <p:spPr>
          <a:xfrm>
            <a:off x="4208578" y="2132856"/>
            <a:ext cx="4032448" cy="3312368"/>
          </a:xfrm>
          <a:prstGeom prst="rect">
            <a:avLst/>
          </a:prstGeom>
          <a:solidFill>
            <a:schemeClr val="accent1">
              <a:alpha val="14000"/>
            </a:schemeClr>
          </a:solidFill>
          <a:ln>
            <a:noFill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Students usually </a:t>
            </a:r>
            <a:r>
              <a:rPr lang="en-US" sz="3600" b="1" dirty="0">
                <a:solidFill>
                  <a:srgbClr val="FF5050"/>
                </a:solidFill>
                <a:latin typeface="Century Gothic" panose="020B0502020202020204" pitchFamily="34" charset="0"/>
              </a:rPr>
              <a:t>do</a:t>
            </a:r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 a good job!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3399FF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899592" y="5301208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do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19672" y="2600906"/>
            <a:ext cx="1259976" cy="172819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07562" y="2204864"/>
            <a:ext cx="3834481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Управляющая кнопка: &quot;На главную&quot; 12">
            <a:hlinkClick r:id="rId5" action="ppaction://hlinksldjump" highlightClick="1"/>
            <a:extLst>
              <a:ext uri="{FF2B5EF4-FFF2-40B4-BE49-F238E27FC236}">
                <a16:creationId xmlns="" xmlns:a16="http://schemas.microsoft.com/office/drawing/2014/main" id="{D8DD94E1-63E4-43AE-8F0A-55F1CF2B1BF9}"/>
              </a:ext>
            </a:extLst>
          </p:cNvPr>
          <p:cNvSpPr/>
          <p:nvPr/>
        </p:nvSpPr>
        <p:spPr>
          <a:xfrm>
            <a:off x="4319972" y="6144947"/>
            <a:ext cx="504056" cy="43204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463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1259632" y="260648"/>
            <a:ext cx="6624736" cy="1205031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Students’ life … always rosy.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0771BC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2" name="AutoShap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aren’t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3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isn’t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4" name="AutoShape 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is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5" name="AutoShape 8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are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6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50/50</a:t>
            </a:r>
          </a:p>
        </p:txBody>
      </p:sp>
      <p:sp>
        <p:nvSpPr>
          <p:cNvPr id="17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81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4AF0C307-DC06-4C67-8560-072AB5DACD6C}"/>
              </a:ext>
            </a:extLst>
          </p:cNvPr>
          <p:cNvSpPr/>
          <p:nvPr/>
        </p:nvSpPr>
        <p:spPr>
          <a:xfrm>
            <a:off x="494554" y="1992513"/>
            <a:ext cx="4554372" cy="311189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1619672" y="188640"/>
            <a:ext cx="6120680" cy="1421055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Students’ life </a:t>
            </a:r>
            <a:r>
              <a:rPr lang="en-US" sz="3600" b="1" dirty="0">
                <a:solidFill>
                  <a:srgbClr val="FF5050"/>
                </a:solidFill>
                <a:latin typeface="Century Gothic" panose="020B0502020202020204" pitchFamily="34" charset="0"/>
              </a:rPr>
              <a:t>isn’t </a:t>
            </a:r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always rosy.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0771BC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isn’t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504" y="2132856"/>
            <a:ext cx="4248472" cy="2831207"/>
          </a:xfrm>
          <a:prstGeom prst="rect">
            <a:avLst/>
          </a:prstGeom>
        </p:spPr>
      </p:pic>
      <p:sp>
        <p:nvSpPr>
          <p:cNvPr id="7" name="Равнобедренный треугольник 6">
            <a:hlinkClick r:id="rId3" action="ppaction://hlinksldjump"/>
            <a:extLst>
              <a:ext uri="{FF2B5EF4-FFF2-40B4-BE49-F238E27FC236}">
                <a16:creationId xmlns="" xmlns:a16="http://schemas.microsoft.com/office/drawing/2014/main" id="{F5236538-128A-4E05-9CFE-6AD9842F3C4E}"/>
              </a:ext>
            </a:extLst>
          </p:cNvPr>
          <p:cNvSpPr/>
          <p:nvPr/>
        </p:nvSpPr>
        <p:spPr>
          <a:xfrm rot="5400000">
            <a:off x="4459386" y="6201308"/>
            <a:ext cx="504056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33133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I … to fail.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0771BC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2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50/50</a:t>
            </a:r>
          </a:p>
        </p:txBody>
      </p:sp>
      <p:sp>
        <p:nvSpPr>
          <p:cNvPr id="13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doesn’t want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4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19999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am wanting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5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want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0" name="AutoShape 8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don’t want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23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492FB709-504E-4162-B728-46D2B7BFB5B2}"/>
              </a:ext>
            </a:extLst>
          </p:cNvPr>
          <p:cNvSpPr/>
          <p:nvPr/>
        </p:nvSpPr>
        <p:spPr>
          <a:xfrm>
            <a:off x="2411760" y="1808820"/>
            <a:ext cx="3816424" cy="3240360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I </a:t>
            </a:r>
            <a:r>
              <a:rPr lang="en-US" sz="3600" b="1" dirty="0">
                <a:solidFill>
                  <a:srgbClr val="FF5050"/>
                </a:solidFill>
                <a:latin typeface="Century Gothic" panose="020B0502020202020204" pitchFamily="34" charset="0"/>
              </a:rPr>
              <a:t>don’t want </a:t>
            </a:r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to fail.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0771BC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827584" y="5373215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don’t want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6C96BFE-0013-4248-9FC6-7152B653CD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952836"/>
            <a:ext cx="3498019" cy="2952328"/>
          </a:xfrm>
          <a:prstGeom prst="rect">
            <a:avLst/>
          </a:prstGeom>
        </p:spPr>
      </p:pic>
      <p:sp>
        <p:nvSpPr>
          <p:cNvPr id="7" name="Равнобедренный треугольник 6">
            <a:hlinkClick r:id="rId3" action="ppaction://hlinksldjump"/>
            <a:extLst>
              <a:ext uri="{FF2B5EF4-FFF2-40B4-BE49-F238E27FC236}">
                <a16:creationId xmlns="" xmlns:a16="http://schemas.microsoft.com/office/drawing/2014/main" id="{B076ADD4-BBD9-4946-ACFA-D368CF0AC075}"/>
              </a:ext>
            </a:extLst>
          </p:cNvPr>
          <p:cNvSpPr/>
          <p:nvPr/>
        </p:nvSpPr>
        <p:spPr>
          <a:xfrm rot="5400000">
            <a:off x="4459386" y="6201308"/>
            <a:ext cx="504056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61558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Our curriculum … theoretical subjects.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0771BC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16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50/50</a:t>
            </a:r>
          </a:p>
        </p:txBody>
      </p:sp>
      <p:sp>
        <p:nvSpPr>
          <p:cNvPr id="17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includes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8" name="AutoShap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292408" y="4745812"/>
            <a:ext cx="3096016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don’t include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9" name="AutoShape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include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0" name="AutoShape 8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is including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21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3EAB8273-C847-4186-A93D-4FA75C6F18D5}"/>
              </a:ext>
            </a:extLst>
          </p:cNvPr>
          <p:cNvSpPr/>
          <p:nvPr/>
        </p:nvSpPr>
        <p:spPr>
          <a:xfrm>
            <a:off x="2852669" y="1861604"/>
            <a:ext cx="5616624" cy="3240360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Our curriculum </a:t>
            </a:r>
            <a:r>
              <a:rPr lang="en-US" sz="3600" b="1" dirty="0">
                <a:solidFill>
                  <a:srgbClr val="FF5050"/>
                </a:solidFill>
                <a:latin typeface="Century Gothic" panose="020B0502020202020204" pitchFamily="34" charset="0"/>
              </a:rPr>
              <a:t>includes</a:t>
            </a:r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 theoretical subjects.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0771BC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0" name="AutoShape 5"/>
          <p:cNvSpPr>
            <a:spLocks noChangeArrowheads="1"/>
          </p:cNvSpPr>
          <p:nvPr/>
        </p:nvSpPr>
        <p:spPr bwMode="auto">
          <a:xfrm>
            <a:off x="833115" y="5243216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includes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1D13D9C0-8C82-4128-88D8-5CB1DA79C1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546" y="1988840"/>
            <a:ext cx="5310870" cy="2985889"/>
          </a:xfrm>
          <a:prstGeom prst="rect">
            <a:avLst/>
          </a:prstGeom>
        </p:spPr>
      </p:pic>
      <p:sp>
        <p:nvSpPr>
          <p:cNvPr id="7" name="Равнобедренный треугольник 6">
            <a:hlinkClick r:id="rId4" action="ppaction://hlinksldjump"/>
            <a:extLst>
              <a:ext uri="{FF2B5EF4-FFF2-40B4-BE49-F238E27FC236}">
                <a16:creationId xmlns="" xmlns:a16="http://schemas.microsoft.com/office/drawing/2014/main" id="{B80A67B1-DD95-40B0-99C8-7F7EF3EAE478}"/>
              </a:ext>
            </a:extLst>
          </p:cNvPr>
          <p:cNvSpPr/>
          <p:nvPr/>
        </p:nvSpPr>
        <p:spPr>
          <a:xfrm rot="5400000">
            <a:off x="4459386" y="6201308"/>
            <a:ext cx="504056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14647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Art … popularity these days.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0771BC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2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50/50</a:t>
            </a:r>
          </a:p>
        </p:txBody>
      </p:sp>
      <p:sp>
        <p:nvSpPr>
          <p:cNvPr id="13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does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4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gains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5" name="AutoShape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is gaining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0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is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58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2"/>
            <a:ext cx="7488832" cy="1980000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He … important decisions.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16" name="AutoShap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827584" y="4437112"/>
            <a:ext cx="2952000" cy="126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is doing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7" name="AutoShape 6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364416" y="4437112"/>
            <a:ext cx="2952000" cy="126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is 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8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2699985"/>
            <a:ext cx="2952000" cy="126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makes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9" name="AutoShape 8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827584" y="2699985"/>
            <a:ext cx="2952000" cy="126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does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9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50/50</a:t>
            </a:r>
          </a:p>
        </p:txBody>
      </p:sp>
      <p:sp>
        <p:nvSpPr>
          <p:cNvPr id="10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44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306B7451-9B73-430D-B8F5-5DC0786DE4CB}"/>
              </a:ext>
            </a:extLst>
          </p:cNvPr>
          <p:cNvSpPr/>
          <p:nvPr/>
        </p:nvSpPr>
        <p:spPr>
          <a:xfrm>
            <a:off x="1111014" y="1819312"/>
            <a:ext cx="3960440" cy="3528392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Art </a:t>
            </a:r>
            <a:r>
              <a:rPr lang="en-US" sz="3600" b="1" dirty="0">
                <a:solidFill>
                  <a:srgbClr val="FF5050"/>
                </a:solidFill>
                <a:latin typeface="Century Gothic" panose="020B0502020202020204" pitchFamily="34" charset="0"/>
              </a:rPr>
              <a:t>is gaining </a:t>
            </a:r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popularity these days.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0771BC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5724128" y="4845488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is gaining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5030" y="1961528"/>
            <a:ext cx="3672408" cy="3243960"/>
          </a:xfrm>
          <a:prstGeom prst="rect">
            <a:avLst/>
          </a:prstGeom>
        </p:spPr>
      </p:pic>
      <p:sp>
        <p:nvSpPr>
          <p:cNvPr id="7" name="Равнобедренный треугольник 6">
            <a:hlinkClick r:id="rId3" action="ppaction://hlinksldjump"/>
            <a:extLst>
              <a:ext uri="{FF2B5EF4-FFF2-40B4-BE49-F238E27FC236}">
                <a16:creationId xmlns="" xmlns:a16="http://schemas.microsoft.com/office/drawing/2014/main" id="{7C2AF215-D20A-4D55-A2C0-4BF106FDF851}"/>
              </a:ext>
            </a:extLst>
          </p:cNvPr>
          <p:cNvSpPr/>
          <p:nvPr/>
        </p:nvSpPr>
        <p:spPr>
          <a:xfrm rot="5400000">
            <a:off x="4459386" y="6201308"/>
            <a:ext cx="504056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4769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Street art … the public.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0771BC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12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50/50</a:t>
            </a:r>
          </a:p>
        </p:txBody>
      </p:sp>
      <p:sp>
        <p:nvSpPr>
          <p:cNvPr id="13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entertains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4" name="AutoShap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076056" y="4745811"/>
            <a:ext cx="324036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not entertains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5" name="AutoShape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076056" y="3356992"/>
            <a:ext cx="324036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is entertaining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0" name="AutoShape 8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entertain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98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E340F0E7-0334-41A4-A647-28948BF53268}"/>
              </a:ext>
            </a:extLst>
          </p:cNvPr>
          <p:cNvSpPr/>
          <p:nvPr/>
        </p:nvSpPr>
        <p:spPr>
          <a:xfrm>
            <a:off x="3833836" y="1664764"/>
            <a:ext cx="4932712" cy="36724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971600" y="260648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Street art </a:t>
            </a:r>
            <a:r>
              <a:rPr lang="en-US" sz="3600" b="1" dirty="0">
                <a:solidFill>
                  <a:srgbClr val="FF5050"/>
                </a:solidFill>
                <a:latin typeface="Century Gothic" panose="020B0502020202020204" pitchFamily="34" charset="0"/>
              </a:rPr>
              <a:t>entertains</a:t>
            </a:r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 the public.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0771BC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10" name="AutoShape 5"/>
          <p:cNvSpPr>
            <a:spLocks noChangeArrowheads="1"/>
          </p:cNvSpPr>
          <p:nvPr/>
        </p:nvSpPr>
        <p:spPr bwMode="auto">
          <a:xfrm>
            <a:off x="647504" y="5085184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entertains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95936" y="1772776"/>
            <a:ext cx="460851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Равнобедренный треугольник 6">
            <a:hlinkClick r:id="rId3" action="ppaction://hlinksldjump"/>
            <a:extLst>
              <a:ext uri="{FF2B5EF4-FFF2-40B4-BE49-F238E27FC236}">
                <a16:creationId xmlns="" xmlns:a16="http://schemas.microsoft.com/office/drawing/2014/main" id="{A96E5F4A-21D3-418C-BA91-FED989FEF6F4}"/>
              </a:ext>
            </a:extLst>
          </p:cNvPr>
          <p:cNvSpPr/>
          <p:nvPr/>
        </p:nvSpPr>
        <p:spPr>
          <a:xfrm rot="5400000">
            <a:off x="4459386" y="6201308"/>
            <a:ext cx="504056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334136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925111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Young artists always … their best.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0771BC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sp>
        <p:nvSpPr>
          <p:cNvPr id="12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50/50</a:t>
            </a:r>
          </a:p>
        </p:txBody>
      </p:sp>
      <p:sp>
        <p:nvSpPr>
          <p:cNvPr id="13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are making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4" name="AutoShap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do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5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make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6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are doing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75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925111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Young artists always </a:t>
            </a:r>
            <a:r>
              <a:rPr lang="en-US" sz="3600" b="1" dirty="0">
                <a:solidFill>
                  <a:srgbClr val="FF5050"/>
                </a:solidFill>
                <a:latin typeface="Century Gothic" panose="020B0502020202020204" pitchFamily="34" charset="0"/>
              </a:rPr>
              <a:t>do</a:t>
            </a:r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 their best.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0771BC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do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10428" y="2709297"/>
            <a:ext cx="1259976" cy="172819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00000">
            <a:off x="3522511" y="2698283"/>
            <a:ext cx="2098977" cy="18645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292" y="2714086"/>
            <a:ext cx="2088232" cy="18170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780000">
            <a:off x="1723745" y="4112528"/>
            <a:ext cx="2419652" cy="1613101"/>
          </a:xfrm>
          <a:prstGeom prst="rect">
            <a:avLst/>
          </a:prstGeom>
        </p:spPr>
      </p:pic>
      <p:sp>
        <p:nvSpPr>
          <p:cNvPr id="13" name="Управляющая кнопка: &quot;На главную&quot; 12">
            <a:hlinkClick r:id="rId7" action="ppaction://hlinksldjump" highlightClick="1"/>
            <a:extLst>
              <a:ext uri="{FF2B5EF4-FFF2-40B4-BE49-F238E27FC236}">
                <a16:creationId xmlns="" xmlns:a16="http://schemas.microsoft.com/office/drawing/2014/main" id="{0DEAB107-0024-4A44-B526-AF4E97D40261}"/>
              </a:ext>
            </a:extLst>
          </p:cNvPr>
          <p:cNvSpPr/>
          <p:nvPr/>
        </p:nvSpPr>
        <p:spPr>
          <a:xfrm>
            <a:off x="4319971" y="6146199"/>
            <a:ext cx="504056" cy="43204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200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31528" y="467979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Future artists … in plein air.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chemeClr val="accent4">
              <a:lumMod val="75000"/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2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50/50</a:t>
            </a:r>
          </a:p>
        </p:txBody>
      </p:sp>
      <p:sp>
        <p:nvSpPr>
          <p:cNvPr id="13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27584" y="4437112"/>
            <a:ext cx="2952000" cy="126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is painting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5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004048" y="4437112"/>
            <a:ext cx="3312368" cy="126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are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paintining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1" name="AutoShape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2699985"/>
            <a:ext cx="2952000" cy="126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are painting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2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27584" y="2699985"/>
            <a:ext cx="2952000" cy="126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paints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97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FB55BEF2-C0CB-465A-8E7D-0D25B03F5768}"/>
              </a:ext>
            </a:extLst>
          </p:cNvPr>
          <p:cNvSpPr/>
          <p:nvPr/>
        </p:nvSpPr>
        <p:spPr>
          <a:xfrm>
            <a:off x="587553" y="1874748"/>
            <a:ext cx="4824536" cy="3341313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Future artists </a:t>
            </a:r>
            <a:r>
              <a:rPr lang="en-US" sz="3600" b="1" dirty="0">
                <a:solidFill>
                  <a:srgbClr val="FF5050"/>
                </a:solidFill>
                <a:latin typeface="Century Gothic" panose="020B0502020202020204" pitchFamily="34" charset="0"/>
              </a:rPr>
              <a:t>are painting </a:t>
            </a:r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in </a:t>
            </a:r>
            <a:r>
              <a:rPr lang="en-US" sz="3600" dirty="0" err="1">
                <a:solidFill>
                  <a:srgbClr val="FF5050"/>
                </a:solidFill>
                <a:latin typeface="Century Gothic" panose="020B0502020202020204" pitchFamily="34" charset="0"/>
              </a:rPr>
              <a:t>plein</a:t>
            </a:r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 air.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0" name="AutoShape 7"/>
          <p:cNvSpPr>
            <a:spLocks noChangeArrowheads="1"/>
          </p:cNvSpPr>
          <p:nvPr/>
        </p:nvSpPr>
        <p:spPr bwMode="auto">
          <a:xfrm>
            <a:off x="5681012" y="5090534"/>
            <a:ext cx="2807984" cy="1017047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are painting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316" y="2000273"/>
            <a:ext cx="4647009" cy="3090261"/>
          </a:xfrm>
          <a:prstGeom prst="rect">
            <a:avLst/>
          </a:prstGeom>
        </p:spPr>
      </p:pic>
      <p:sp>
        <p:nvSpPr>
          <p:cNvPr id="7" name="Равнобедренный треугольник 6">
            <a:hlinkClick r:id="rId3" action="ppaction://hlinksldjump"/>
            <a:extLst>
              <a:ext uri="{FF2B5EF4-FFF2-40B4-BE49-F238E27FC236}">
                <a16:creationId xmlns="" xmlns:a16="http://schemas.microsoft.com/office/drawing/2014/main" id="{795AB091-507F-42CA-A6DE-542604597104}"/>
              </a:ext>
            </a:extLst>
          </p:cNvPr>
          <p:cNvSpPr/>
          <p:nvPr/>
        </p:nvSpPr>
        <p:spPr>
          <a:xfrm rot="5400000">
            <a:off x="4459386" y="6201308"/>
            <a:ext cx="504056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50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38950" y="271778"/>
            <a:ext cx="7488832" cy="1349048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English … learning.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chemeClr val="accent4">
              <a:lumMod val="75000"/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1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50/50</a:t>
            </a:r>
          </a:p>
        </p:txBody>
      </p:sp>
      <p:sp>
        <p:nvSpPr>
          <p:cNvPr id="12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27584" y="4004864"/>
            <a:ext cx="2952000" cy="1656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worths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4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4004864"/>
            <a:ext cx="2952000" cy="1656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is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worthing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5" name="AutoShape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2014717"/>
            <a:ext cx="2952000" cy="1630124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is worth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0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3724" y="1988840"/>
            <a:ext cx="2952000" cy="1656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worth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970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EF42E388-9A46-49C0-8574-6CC512795883}"/>
              </a:ext>
            </a:extLst>
          </p:cNvPr>
          <p:cNvSpPr/>
          <p:nvPr/>
        </p:nvSpPr>
        <p:spPr>
          <a:xfrm>
            <a:off x="2088228" y="1994416"/>
            <a:ext cx="5076060" cy="3378800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2"/>
            <a:ext cx="7488832" cy="1349048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English </a:t>
            </a:r>
            <a:r>
              <a:rPr lang="en-US" sz="3600" b="1" dirty="0">
                <a:solidFill>
                  <a:srgbClr val="FF5050"/>
                </a:solidFill>
                <a:latin typeface="Century Gothic" panose="020B0502020202020204" pitchFamily="34" charset="0"/>
              </a:rPr>
              <a:t>is worth </a:t>
            </a:r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learning.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5724128" y="5733256"/>
            <a:ext cx="2376264" cy="815062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is worth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1766"/>
          <a:stretch/>
        </p:blipFill>
        <p:spPr>
          <a:xfrm>
            <a:off x="2195736" y="2132856"/>
            <a:ext cx="4860036" cy="3096344"/>
          </a:xfrm>
          <a:prstGeom prst="rect">
            <a:avLst/>
          </a:prstGeom>
        </p:spPr>
      </p:pic>
      <p:sp>
        <p:nvSpPr>
          <p:cNvPr id="7" name="Равнобедренный треугольник 6">
            <a:hlinkClick r:id="rId3" action="ppaction://hlinksldjump"/>
            <a:extLst>
              <a:ext uri="{FF2B5EF4-FFF2-40B4-BE49-F238E27FC236}">
                <a16:creationId xmlns="" xmlns:a16="http://schemas.microsoft.com/office/drawing/2014/main" id="{A95ACD91-8C43-422B-9C50-1959DF86037C}"/>
              </a:ext>
            </a:extLst>
          </p:cNvPr>
          <p:cNvSpPr/>
          <p:nvPr/>
        </p:nvSpPr>
        <p:spPr>
          <a:xfrm rot="5400000">
            <a:off x="4459386" y="6201308"/>
            <a:ext cx="504056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25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I … talented. 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12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50/50</a:t>
            </a:r>
          </a:p>
        </p:txBody>
      </p:sp>
      <p:sp>
        <p:nvSpPr>
          <p:cNvPr id="13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be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5" name="AutoShap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am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0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am being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1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have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63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19DD2939-ACCE-44BC-A0D2-1E2E0A0D3425}"/>
              </a:ext>
            </a:extLst>
          </p:cNvPr>
          <p:cNvSpPr/>
          <p:nvPr/>
        </p:nvSpPr>
        <p:spPr>
          <a:xfrm>
            <a:off x="395536" y="2564904"/>
            <a:ext cx="3888432" cy="2808312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2"/>
            <a:ext cx="7488832" cy="1980000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He </a:t>
            </a:r>
            <a:r>
              <a:rPr lang="en-US" sz="3600" b="1" dirty="0">
                <a:solidFill>
                  <a:srgbClr val="FF5050"/>
                </a:solidFill>
                <a:latin typeface="Century Gothic" panose="020B0502020202020204" pitchFamily="34" charset="0"/>
              </a:rPr>
              <a:t>makes</a:t>
            </a:r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 important decisions.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5436096" y="4632928"/>
            <a:ext cx="2376264" cy="740288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makes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391" y="2715758"/>
            <a:ext cx="3593112" cy="2520280"/>
          </a:xfrm>
          <a:prstGeom prst="rect">
            <a:avLst/>
          </a:prstGeom>
        </p:spPr>
      </p:pic>
      <p:sp>
        <p:nvSpPr>
          <p:cNvPr id="7" name="Равнобедренный треугольник 6">
            <a:hlinkClick r:id="rId3" action="ppaction://hlinksldjump"/>
            <a:extLst>
              <a:ext uri="{FF2B5EF4-FFF2-40B4-BE49-F238E27FC236}">
                <a16:creationId xmlns="" xmlns:a16="http://schemas.microsoft.com/office/drawing/2014/main" id="{48679389-07DD-41BD-9C84-326E050492BF}"/>
              </a:ext>
            </a:extLst>
          </p:cNvPr>
          <p:cNvSpPr/>
          <p:nvPr/>
        </p:nvSpPr>
        <p:spPr>
          <a:xfrm rot="5400000">
            <a:off x="4459386" y="6201308"/>
            <a:ext cx="504056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34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D0F842A2-1997-4B55-9E73-562A4EDD414D}"/>
              </a:ext>
            </a:extLst>
          </p:cNvPr>
          <p:cNvSpPr/>
          <p:nvPr/>
        </p:nvSpPr>
        <p:spPr>
          <a:xfrm>
            <a:off x="333280" y="1865451"/>
            <a:ext cx="4814784" cy="3219733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I </a:t>
            </a:r>
            <a:r>
              <a:rPr lang="en-US" sz="3600" b="1" dirty="0">
                <a:solidFill>
                  <a:srgbClr val="FF5050"/>
                </a:solidFill>
                <a:latin typeface="Century Gothic" panose="020B0502020202020204" pitchFamily="34" charset="0"/>
              </a:rPr>
              <a:t>am</a:t>
            </a:r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 talented. 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am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544" y="1988841"/>
            <a:ext cx="4554536" cy="2952328"/>
          </a:xfrm>
          <a:prstGeom prst="rect">
            <a:avLst/>
          </a:prstGeom>
        </p:spPr>
      </p:pic>
      <p:sp>
        <p:nvSpPr>
          <p:cNvPr id="7" name="Равнобедренный треугольник 6">
            <a:hlinkClick r:id="rId3" action="ppaction://hlinksldjump"/>
            <a:extLst>
              <a:ext uri="{FF2B5EF4-FFF2-40B4-BE49-F238E27FC236}">
                <a16:creationId xmlns="" xmlns:a16="http://schemas.microsoft.com/office/drawing/2014/main" id="{468FF890-DEEE-4ACE-81F0-006D23A1921C}"/>
              </a:ext>
            </a:extLst>
          </p:cNvPr>
          <p:cNvSpPr/>
          <p:nvPr/>
        </p:nvSpPr>
        <p:spPr>
          <a:xfrm rot="5400000">
            <a:off x="4459386" y="6201308"/>
            <a:ext cx="504056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86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Artists … much money.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2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50/50</a:t>
            </a:r>
          </a:p>
        </p:txBody>
      </p:sp>
      <p:sp>
        <p:nvSpPr>
          <p:cNvPr id="13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make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5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58276" y="4745812"/>
            <a:ext cx="2952000" cy="719999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are making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0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148064" y="3356992"/>
            <a:ext cx="3168352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doesn’t make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1" name="AutoShape 8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don’t make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16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67AC56D6-39F5-4167-BF2A-20FBBFF175FB}"/>
              </a:ext>
            </a:extLst>
          </p:cNvPr>
          <p:cNvSpPr/>
          <p:nvPr/>
        </p:nvSpPr>
        <p:spPr>
          <a:xfrm>
            <a:off x="1979712" y="1762278"/>
            <a:ext cx="5184576" cy="3322906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99592" y="254549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Artists </a:t>
            </a:r>
            <a:r>
              <a:rPr lang="en-US" sz="3600" b="1" dirty="0">
                <a:solidFill>
                  <a:srgbClr val="FF5050"/>
                </a:solidFill>
                <a:latin typeface="Century Gothic" panose="020B0502020202020204" pitchFamily="34" charset="0"/>
              </a:rPr>
              <a:t>don’t make </a:t>
            </a:r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much money.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755576" y="5229200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don’t make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73802" y="1880370"/>
            <a:ext cx="4996395" cy="309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Равнобедренный треугольник 6">
            <a:hlinkClick r:id="rId3" action="ppaction://hlinksldjump"/>
            <a:extLst>
              <a:ext uri="{FF2B5EF4-FFF2-40B4-BE49-F238E27FC236}">
                <a16:creationId xmlns="" xmlns:a16="http://schemas.microsoft.com/office/drawing/2014/main" id="{EF0F3D49-9C67-4A57-AD88-99B40F19613E}"/>
              </a:ext>
            </a:extLst>
          </p:cNvPr>
          <p:cNvSpPr/>
          <p:nvPr/>
        </p:nvSpPr>
        <p:spPr>
          <a:xfrm rot="5400000">
            <a:off x="4459386" y="6201308"/>
            <a:ext cx="504056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588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rgbClr val="FFFFFF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This student seldom … deadlines.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12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50/50</a:t>
            </a:r>
          </a:p>
        </p:txBody>
      </p:sp>
      <p:sp>
        <p:nvSpPr>
          <p:cNvPr id="13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meets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5" name="AutoShap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076056" y="4745811"/>
            <a:ext cx="324036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doesn’t meet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6" name="AutoShape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07605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meat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7" name="AutoShape 8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meet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56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71C5646D-BAB3-4966-A0C4-63D0150D5E2A}"/>
              </a:ext>
            </a:extLst>
          </p:cNvPr>
          <p:cNvSpPr/>
          <p:nvPr/>
        </p:nvSpPr>
        <p:spPr>
          <a:xfrm>
            <a:off x="3024158" y="1988840"/>
            <a:ext cx="5436274" cy="273630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rgbClr val="FFFFFF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This student seldom </a:t>
            </a:r>
            <a:r>
              <a:rPr lang="en-US" sz="3600" b="1" dirty="0">
                <a:solidFill>
                  <a:srgbClr val="FF5050"/>
                </a:solidFill>
                <a:latin typeface="Century Gothic" panose="020B0502020202020204" pitchFamily="34" charset="0"/>
              </a:rPr>
              <a:t>meets</a:t>
            </a:r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 deadlines.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827584" y="5013176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meets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3848" y="2147401"/>
            <a:ext cx="5112568" cy="2433727"/>
          </a:xfrm>
          <a:prstGeom prst="rect">
            <a:avLst/>
          </a:prstGeom>
        </p:spPr>
      </p:pic>
      <p:sp>
        <p:nvSpPr>
          <p:cNvPr id="7" name="Равнобедренный треугольник 6">
            <a:hlinkClick r:id="rId3" action="ppaction://hlinksldjump"/>
            <a:extLst>
              <a:ext uri="{FF2B5EF4-FFF2-40B4-BE49-F238E27FC236}">
                <a16:creationId xmlns="" xmlns:a16="http://schemas.microsoft.com/office/drawing/2014/main" id="{5047F6AE-ABB3-4E38-A204-1985C6502C25}"/>
              </a:ext>
            </a:extLst>
          </p:cNvPr>
          <p:cNvSpPr/>
          <p:nvPr/>
        </p:nvSpPr>
        <p:spPr>
          <a:xfrm rot="5400000">
            <a:off x="4459386" y="6201308"/>
            <a:ext cx="504056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378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619125"/>
            <a:ext cx="7488832" cy="1349047"/>
          </a:xfrm>
          <a:prstGeom prst="roundRect">
            <a:avLst/>
          </a:prstGeom>
          <a:solidFill>
            <a:srgbClr val="FFFFFF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A brilliant student even … in the English language.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12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50/50</a:t>
            </a:r>
          </a:p>
        </p:txBody>
      </p:sp>
      <p:sp>
        <p:nvSpPr>
          <p:cNvPr id="13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47800" y="452720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dream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5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148064" y="4527203"/>
            <a:ext cx="3217443" cy="719999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are dreaming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6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413507" y="299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is dreaming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7" name="AutoShape 8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38338" y="299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dreams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596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5D0C01C9-4028-47E9-AFCC-173E3240D7F9}"/>
              </a:ext>
            </a:extLst>
          </p:cNvPr>
          <p:cNvSpPr/>
          <p:nvPr/>
        </p:nvSpPr>
        <p:spPr>
          <a:xfrm>
            <a:off x="3851518" y="2204822"/>
            <a:ext cx="4590262" cy="302433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rgbClr val="FFFFFF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A brilliant student even </a:t>
            </a:r>
            <a:r>
              <a:rPr lang="en-US" sz="3600" b="1" dirty="0">
                <a:solidFill>
                  <a:srgbClr val="FF5050"/>
                </a:solidFill>
                <a:latin typeface="Century Gothic" panose="020B0502020202020204" pitchFamily="34" charset="0"/>
              </a:rPr>
              <a:t>dreams</a:t>
            </a:r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 in the English language.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440545" y="3486307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dreams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32068" y="4483587"/>
            <a:ext cx="1259976" cy="172819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6883" y="2299469"/>
            <a:ext cx="4339533" cy="2835045"/>
          </a:xfrm>
          <a:prstGeom prst="rect">
            <a:avLst/>
          </a:prstGeom>
        </p:spPr>
      </p:pic>
      <p:sp>
        <p:nvSpPr>
          <p:cNvPr id="9" name="Управляющая кнопка: &quot;На главную&quot; 8">
            <a:hlinkClick r:id="rId4" action="ppaction://hlinksldjump" highlightClick="1"/>
            <a:extLst>
              <a:ext uri="{FF2B5EF4-FFF2-40B4-BE49-F238E27FC236}">
                <a16:creationId xmlns="" xmlns:a16="http://schemas.microsoft.com/office/drawing/2014/main" id="{5BF790C0-DB5C-4010-BBB7-65D33CF1790C}"/>
              </a:ext>
            </a:extLst>
          </p:cNvPr>
          <p:cNvSpPr/>
          <p:nvPr/>
        </p:nvSpPr>
        <p:spPr>
          <a:xfrm>
            <a:off x="4319972" y="6155704"/>
            <a:ext cx="504056" cy="43204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602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853103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Hush! They … 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6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50/50</a:t>
            </a:r>
          </a:p>
        </p:txBody>
      </p:sp>
      <p:sp>
        <p:nvSpPr>
          <p:cNvPr id="17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are sleeping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9" name="AutoShap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slipping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0" name="AutoShape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slip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1" name="AutoShape 8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sleep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61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3A439B44-26DF-4212-8769-B9AA778AAD47}"/>
              </a:ext>
            </a:extLst>
          </p:cNvPr>
          <p:cNvSpPr/>
          <p:nvPr/>
        </p:nvSpPr>
        <p:spPr>
          <a:xfrm>
            <a:off x="4463480" y="2492896"/>
            <a:ext cx="3924944" cy="2664296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853103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Hush! They </a:t>
            </a:r>
            <a:r>
              <a:rPr lang="en-US" sz="3600" b="1" dirty="0">
                <a:solidFill>
                  <a:srgbClr val="FF5050"/>
                </a:solidFill>
                <a:latin typeface="Century Gothic" panose="020B0502020202020204" pitchFamily="34" charset="0"/>
              </a:rPr>
              <a:t>are sleeping</a:t>
            </a:r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813892" y="5064993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are sleeping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3395" y="2564904"/>
            <a:ext cx="3753021" cy="2500089"/>
          </a:xfrm>
          <a:prstGeom prst="rect">
            <a:avLst/>
          </a:prstGeom>
        </p:spPr>
      </p:pic>
      <p:sp>
        <p:nvSpPr>
          <p:cNvPr id="7" name="Равнобедренный треугольник 6">
            <a:hlinkClick r:id="rId3" action="ppaction://hlinksldjump"/>
            <a:extLst>
              <a:ext uri="{FF2B5EF4-FFF2-40B4-BE49-F238E27FC236}">
                <a16:creationId xmlns="" xmlns:a16="http://schemas.microsoft.com/office/drawing/2014/main" id="{2373D0D0-6717-4DE3-8039-9904F75DFF21}"/>
              </a:ext>
            </a:extLst>
          </p:cNvPr>
          <p:cNvSpPr/>
          <p:nvPr/>
        </p:nvSpPr>
        <p:spPr>
          <a:xfrm rot="5400000">
            <a:off x="4459386" y="6201308"/>
            <a:ext cx="504056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685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656632"/>
            <a:ext cx="7488832" cy="972168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We … to pass all the exams.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6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50/50</a:t>
            </a:r>
          </a:p>
        </p:txBody>
      </p:sp>
      <p:sp>
        <p:nvSpPr>
          <p:cNvPr id="17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59523" y="4037697"/>
            <a:ext cx="3522252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are hopping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9" name="AutoShap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3951" y="4037697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hope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0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3951" y="2293248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hopes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1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59523" y="2293248"/>
            <a:ext cx="324036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hop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796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Look out! She … superglue.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5" name="AutoShap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use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6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is using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7" name="AutoShape 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uses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8" name="AutoShape 8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are using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9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50/50</a:t>
            </a:r>
          </a:p>
        </p:txBody>
      </p:sp>
      <p:sp>
        <p:nvSpPr>
          <p:cNvPr id="20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25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50B9B8B7-7D33-4A32-9755-50FC9196A67E}"/>
              </a:ext>
            </a:extLst>
          </p:cNvPr>
          <p:cNvSpPr/>
          <p:nvPr/>
        </p:nvSpPr>
        <p:spPr>
          <a:xfrm>
            <a:off x="755576" y="1916832"/>
            <a:ext cx="4752528" cy="3168352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We </a:t>
            </a:r>
            <a:r>
              <a:rPr lang="en-US" sz="3600" b="1" dirty="0">
                <a:solidFill>
                  <a:srgbClr val="FF5050"/>
                </a:solidFill>
                <a:latin typeface="Century Gothic" panose="020B0502020202020204" pitchFamily="34" charset="0"/>
              </a:rPr>
              <a:t>hope</a:t>
            </a:r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 to pass all the exams.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5580112" y="5301208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hope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3424" y="2039994"/>
            <a:ext cx="4536832" cy="2922027"/>
          </a:xfrm>
          <a:prstGeom prst="rect">
            <a:avLst/>
          </a:prstGeom>
        </p:spPr>
      </p:pic>
      <p:sp>
        <p:nvSpPr>
          <p:cNvPr id="7" name="Равнобедренный треугольник 6">
            <a:hlinkClick r:id="rId3" action="ppaction://hlinksldjump"/>
            <a:extLst>
              <a:ext uri="{FF2B5EF4-FFF2-40B4-BE49-F238E27FC236}">
                <a16:creationId xmlns="" xmlns:a16="http://schemas.microsoft.com/office/drawing/2014/main" id="{C95695C7-B85F-43FE-8F96-DF7D01CF6DAE}"/>
              </a:ext>
            </a:extLst>
          </p:cNvPr>
          <p:cNvSpPr/>
          <p:nvPr/>
        </p:nvSpPr>
        <p:spPr>
          <a:xfrm rot="5400000">
            <a:off x="4459386" y="6201308"/>
            <a:ext cx="504056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05295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925111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Clients … picky!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2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50/50</a:t>
            </a:r>
          </a:p>
        </p:txBody>
      </p:sp>
      <p:sp>
        <p:nvSpPr>
          <p:cNvPr id="13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65663" y="4559733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be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5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72299" y="4559733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are being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0" name="AutoShape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3075625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are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1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3724" y="3066744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is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21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4" grpId="0" animBg="1"/>
      <p:bldP spid="21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FF2B25BE-59A6-4A3C-B30E-AE1EFA0DD0C2}"/>
              </a:ext>
            </a:extLst>
          </p:cNvPr>
          <p:cNvSpPr/>
          <p:nvPr/>
        </p:nvSpPr>
        <p:spPr>
          <a:xfrm>
            <a:off x="1057768" y="1772815"/>
            <a:ext cx="4853961" cy="3240360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277039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Clients </a:t>
            </a:r>
            <a:r>
              <a:rPr lang="en-US" sz="3600" b="1" dirty="0">
                <a:solidFill>
                  <a:srgbClr val="FF5050"/>
                </a:solidFill>
                <a:latin typeface="Century Gothic" panose="020B0502020202020204" pitchFamily="34" charset="0"/>
              </a:rPr>
              <a:t>are</a:t>
            </a:r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 picky!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10" name="AutoShape 7"/>
          <p:cNvSpPr>
            <a:spLocks noChangeArrowheads="1"/>
          </p:cNvSpPr>
          <p:nvPr/>
        </p:nvSpPr>
        <p:spPr bwMode="auto">
          <a:xfrm>
            <a:off x="5364416" y="5229200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are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2788" y="1872059"/>
            <a:ext cx="4563923" cy="3041873"/>
          </a:xfrm>
          <a:prstGeom prst="rect">
            <a:avLst/>
          </a:prstGeom>
        </p:spPr>
      </p:pic>
      <p:sp>
        <p:nvSpPr>
          <p:cNvPr id="7" name="Равнобедренный треугольник 6">
            <a:hlinkClick r:id="rId3" action="ppaction://hlinksldjump"/>
            <a:extLst>
              <a:ext uri="{FF2B5EF4-FFF2-40B4-BE49-F238E27FC236}">
                <a16:creationId xmlns="" xmlns:a16="http://schemas.microsoft.com/office/drawing/2014/main" id="{F32EB0B9-D0D8-49E4-8E75-299D540337D9}"/>
              </a:ext>
            </a:extLst>
          </p:cNvPr>
          <p:cNvSpPr/>
          <p:nvPr/>
        </p:nvSpPr>
        <p:spPr>
          <a:xfrm rot="5400000">
            <a:off x="4459386" y="6201308"/>
            <a:ext cx="504056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00682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853103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She … her to buy it.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6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50/50</a:t>
            </a:r>
          </a:p>
        </p:txBody>
      </p:sp>
      <p:sp>
        <p:nvSpPr>
          <p:cNvPr id="17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is advising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9" name="AutoShap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advises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0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advise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1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</a:t>
            </a: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adviseing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49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C23A43D2-F012-48F1-85D5-8D101421470A}"/>
              </a:ext>
            </a:extLst>
          </p:cNvPr>
          <p:cNvSpPr/>
          <p:nvPr/>
        </p:nvSpPr>
        <p:spPr>
          <a:xfrm>
            <a:off x="683896" y="2204864"/>
            <a:ext cx="4608184" cy="320925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656632"/>
            <a:ext cx="7488832" cy="1205031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She </a:t>
            </a:r>
            <a:r>
              <a:rPr lang="en-US" sz="3600" b="1" dirty="0">
                <a:solidFill>
                  <a:srgbClr val="FF5050"/>
                </a:solidFill>
                <a:latin typeface="Century Gothic" panose="020B0502020202020204" pitchFamily="34" charset="0"/>
              </a:rPr>
              <a:t>advises</a:t>
            </a:r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 her to buy it.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0" name="AutoShape 6"/>
          <p:cNvSpPr>
            <a:spLocks noChangeArrowheads="1"/>
          </p:cNvSpPr>
          <p:nvPr/>
        </p:nvSpPr>
        <p:spPr bwMode="auto">
          <a:xfrm>
            <a:off x="5508104" y="5301208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advises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348880"/>
            <a:ext cx="4337887" cy="2890117"/>
          </a:xfrm>
          <a:prstGeom prst="rect">
            <a:avLst/>
          </a:prstGeom>
        </p:spPr>
      </p:pic>
      <p:sp>
        <p:nvSpPr>
          <p:cNvPr id="7" name="Равнобедренный треугольник 6">
            <a:hlinkClick r:id="rId3" action="ppaction://hlinksldjump"/>
            <a:extLst>
              <a:ext uri="{FF2B5EF4-FFF2-40B4-BE49-F238E27FC236}">
                <a16:creationId xmlns="" xmlns:a16="http://schemas.microsoft.com/office/drawing/2014/main" id="{6C98D98A-768D-45CC-A05A-7F5CE7FB1553}"/>
              </a:ext>
            </a:extLst>
          </p:cNvPr>
          <p:cNvSpPr/>
          <p:nvPr/>
        </p:nvSpPr>
        <p:spPr>
          <a:xfrm rot="5400000">
            <a:off x="4459386" y="6201308"/>
            <a:ext cx="504056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281902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Misunderstandings … 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12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50/50</a:t>
            </a:r>
          </a:p>
        </p:txBody>
      </p:sp>
      <p:sp>
        <p:nvSpPr>
          <p:cNvPr id="13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is happening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5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happens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0" name="AutoShape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happen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1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3096344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is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hapenning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10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8F0B772C-2703-412C-82C2-6E1A864FBFEB}"/>
              </a:ext>
            </a:extLst>
          </p:cNvPr>
          <p:cNvSpPr/>
          <p:nvPr/>
        </p:nvSpPr>
        <p:spPr>
          <a:xfrm>
            <a:off x="683896" y="1844824"/>
            <a:ext cx="4104128" cy="3960440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Misunderstandings </a:t>
            </a:r>
            <a:r>
              <a:rPr lang="en-US" sz="3600" b="1" dirty="0">
                <a:solidFill>
                  <a:srgbClr val="FF5050"/>
                </a:solidFill>
                <a:latin typeface="Century Gothic" panose="020B0502020202020204" pitchFamily="34" charset="0"/>
              </a:rPr>
              <a:t>happen</a:t>
            </a:r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10" name="AutoShape 7"/>
          <p:cNvSpPr>
            <a:spLocks noChangeArrowheads="1"/>
          </p:cNvSpPr>
          <p:nvPr/>
        </p:nvSpPr>
        <p:spPr bwMode="auto">
          <a:xfrm>
            <a:off x="5364416" y="4945329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happen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9218" name="Picture 2" descr="Opinion | Those Who Can Do, Can't Teach - The New York Tim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88840"/>
            <a:ext cx="3816424" cy="3676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Равнобедренный треугольник 6">
            <a:hlinkClick r:id="rId3" action="ppaction://hlinksldjump"/>
            <a:extLst>
              <a:ext uri="{FF2B5EF4-FFF2-40B4-BE49-F238E27FC236}">
                <a16:creationId xmlns="" xmlns:a16="http://schemas.microsoft.com/office/drawing/2014/main" id="{D4117160-EDB8-448E-81C8-5FF26E96CC27}"/>
              </a:ext>
            </a:extLst>
          </p:cNvPr>
          <p:cNvSpPr/>
          <p:nvPr/>
        </p:nvSpPr>
        <p:spPr>
          <a:xfrm rot="5400000">
            <a:off x="4459386" y="6201308"/>
            <a:ext cx="504056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359511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The young … the </a:t>
            </a:r>
            <a:r>
              <a:rPr lang="en-US" sz="3600" dirty="0" err="1">
                <a:solidFill>
                  <a:srgbClr val="FF5050"/>
                </a:solidFill>
                <a:latin typeface="Century Gothic" panose="020B0502020202020204" pitchFamily="34" charset="0"/>
              </a:rPr>
              <a:t>mould</a:t>
            </a:r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13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5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50/50</a:t>
            </a:r>
          </a:p>
        </p:txBody>
      </p:sp>
      <p:sp>
        <p:nvSpPr>
          <p:cNvPr id="14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27584" y="4378143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is breaking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6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58231" y="4378144"/>
            <a:ext cx="2952000" cy="719999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are breaking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1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58231" y="2741695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breaks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2" name="AutoShape 8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27584" y="2741695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break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418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4B5BEF38-6288-41DF-A926-9A10263A746F}"/>
              </a:ext>
            </a:extLst>
          </p:cNvPr>
          <p:cNvSpPr/>
          <p:nvPr/>
        </p:nvSpPr>
        <p:spPr>
          <a:xfrm>
            <a:off x="4017934" y="1808820"/>
            <a:ext cx="4680520" cy="3240360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The young </a:t>
            </a:r>
            <a:r>
              <a:rPr lang="en-US" sz="3600" b="1" dirty="0">
                <a:solidFill>
                  <a:srgbClr val="FF5050"/>
                </a:solidFill>
                <a:latin typeface="Century Gothic" panose="020B0502020202020204" pitchFamily="34" charset="0"/>
              </a:rPr>
              <a:t>break</a:t>
            </a:r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 the </a:t>
            </a:r>
            <a:r>
              <a:rPr lang="en-US" sz="3600" dirty="0" err="1">
                <a:solidFill>
                  <a:srgbClr val="FF5050"/>
                </a:solidFill>
                <a:latin typeface="Century Gothic" panose="020B0502020202020204" pitchFamily="34" charset="0"/>
              </a:rPr>
              <a:t>mould</a:t>
            </a:r>
            <a:r>
              <a:rPr lang="en-US" sz="3600" dirty="0">
                <a:solidFill>
                  <a:srgbClr val="FF5050"/>
                </a:solidFill>
                <a:latin typeface="Century Gothic" panose="020B0502020202020204" pitchFamily="34" charset="0"/>
              </a:rPr>
              <a:t>.</a:t>
            </a:r>
            <a:endParaRPr lang="ru-RU" sz="3600" dirty="0">
              <a:solidFill>
                <a:srgbClr val="FF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64750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break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673596" y="4458475"/>
            <a:ext cx="1259976" cy="172819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97954" y="1987854"/>
            <a:ext cx="4320480" cy="288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Управляющая кнопка: &quot;На главную&quot; 7">
            <a:hlinkClick r:id="rId4" action="ppaction://hlinksldjump" highlightClick="1"/>
            <a:extLst>
              <a:ext uri="{FF2B5EF4-FFF2-40B4-BE49-F238E27FC236}">
                <a16:creationId xmlns="" xmlns:a16="http://schemas.microsoft.com/office/drawing/2014/main" id="{0E79C9EF-75C5-4946-B6F1-87880F27523D}"/>
              </a:ext>
            </a:extLst>
          </p:cNvPr>
          <p:cNvSpPr/>
          <p:nvPr/>
        </p:nvSpPr>
        <p:spPr>
          <a:xfrm>
            <a:off x="4319972" y="6237312"/>
            <a:ext cx="504056" cy="43204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51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691680" y="1700808"/>
            <a:ext cx="5832648" cy="3096344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000" b="1" dirty="0">
                <a:ln w="11430"/>
                <a:solidFill>
                  <a:srgbClr val="FF5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anose="020B0502020202020204" pitchFamily="34" charset="0"/>
              </a:rPr>
              <a:t>The game is over!</a:t>
            </a:r>
            <a:endParaRPr lang="ru-RU" sz="8000" b="1" dirty="0">
              <a:ln w="11430"/>
              <a:solidFill>
                <a:srgbClr val="FF5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Управляющая кнопка: &quot;На главную&quot; 3">
            <a:hlinkClick r:id="rId3" action="ppaction://hlinksldjump" highlightClick="1"/>
            <a:extLst>
              <a:ext uri="{FF2B5EF4-FFF2-40B4-BE49-F238E27FC236}">
                <a16:creationId xmlns="" xmlns:a16="http://schemas.microsoft.com/office/drawing/2014/main" id="{4C5BAACF-D98B-4D9C-B98B-B56710A02AC9}"/>
              </a:ext>
            </a:extLst>
          </p:cNvPr>
          <p:cNvSpPr/>
          <p:nvPr/>
        </p:nvSpPr>
        <p:spPr>
          <a:xfrm>
            <a:off x="4319972" y="6237312"/>
            <a:ext cx="504056" cy="43204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18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алерея">
  <a:themeElements>
    <a:clrScheme name="Галерея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Галерея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алерея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TM10001105[[fn=Уголки]]</Template>
  <TotalTime>8085</TotalTime>
  <Words>1291</Words>
  <Application>Microsoft Office PowerPoint</Application>
  <PresentationFormat>Экран (4:3)</PresentationFormat>
  <Paragraphs>520</Paragraphs>
  <Slides>99</Slides>
  <Notes>13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99</vt:i4>
      </vt:variant>
    </vt:vector>
  </HeadingPairs>
  <TitlesOfParts>
    <vt:vector size="100" baseType="lpstr">
      <vt:lpstr>Галерея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О, счастливчик!</dc:title>
  <dc:subject>Игра по теме "Культура Древнего мира"</dc:subject>
  <dc:creator>Палецких Елена</dc:creator>
  <cp:lastModifiedBy>WS - 3</cp:lastModifiedBy>
  <cp:revision>845</cp:revision>
  <dcterms:created xsi:type="dcterms:W3CDTF">2018-03-11T10:35:27Z</dcterms:created>
  <dcterms:modified xsi:type="dcterms:W3CDTF">2022-12-09T06:49:15Z</dcterms:modified>
</cp:coreProperties>
</file>