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5" r:id="rId3"/>
    <p:sldId id="278" r:id="rId4"/>
    <p:sldId id="279" r:id="rId5"/>
    <p:sldId id="280" r:id="rId6"/>
    <p:sldId id="281" r:id="rId7"/>
    <p:sldId id="276" r:id="rId8"/>
    <p:sldId id="277" r:id="rId9"/>
    <p:sldId id="282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E839E-1165-428F-9760-46E6D7F6DCC4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537F1-8238-4629-8D91-18220113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48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8208912" cy="172819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Формирование элементарных математических представлений</a:t>
            </a:r>
          </a:p>
          <a:p>
            <a:pPr algn="ctr"/>
            <a:r>
              <a:rPr lang="ru-RU" sz="1600" dirty="0" smtClean="0"/>
              <a:t>  </a:t>
            </a:r>
            <a:r>
              <a:rPr lang="ru-RU" sz="1600" dirty="0" smtClean="0"/>
              <a:t>«решаем задачи»</a:t>
            </a:r>
          </a:p>
          <a:p>
            <a:pPr algn="ctr"/>
            <a:r>
              <a:rPr lang="ru-RU" sz="1600" dirty="0" smtClean="0"/>
              <a:t>подготовительная ГРУППА</a:t>
            </a:r>
          </a:p>
          <a:p>
            <a:pPr algn="ctr"/>
            <a:r>
              <a:rPr lang="ru-RU" sz="1600" dirty="0" err="1" smtClean="0"/>
              <a:t>Гбоу</a:t>
            </a:r>
            <a:r>
              <a:rPr lang="ru-RU" sz="1600" dirty="0" smtClean="0"/>
              <a:t> школа №1155 до№1 </a:t>
            </a:r>
            <a:r>
              <a:rPr lang="ru-RU" sz="1600" dirty="0" err="1" smtClean="0"/>
              <a:t>чемодурова</a:t>
            </a:r>
            <a:r>
              <a:rPr lang="ru-RU" sz="1600" dirty="0" smtClean="0"/>
              <a:t> И.С.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18805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Логический квадрат.</a:t>
            </a:r>
            <a:br>
              <a:rPr lang="ru-RU" sz="2000" dirty="0" smtClean="0"/>
            </a:br>
            <a:r>
              <a:rPr lang="ru-RU" sz="2000" dirty="0" smtClean="0"/>
              <a:t>Какой фигуры не хватает?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912768" cy="55446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2777"/>
            <a:ext cx="1872208" cy="1512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12976"/>
            <a:ext cx="1584176" cy="1368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941168"/>
            <a:ext cx="194421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260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Найди в каждом ряду лишнею фигуру.</a:t>
            </a:r>
            <a:br>
              <a:rPr lang="ru-RU" sz="2200" dirty="0" smtClean="0"/>
            </a:br>
            <a:r>
              <a:rPr lang="ru-RU" sz="2200" dirty="0" smtClean="0"/>
              <a:t>Назови её, объясни почему она лишняя.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208912" cy="532859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8"/>
            <a:ext cx="1171575" cy="1057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71763"/>
            <a:ext cx="1781175" cy="952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967162"/>
            <a:ext cx="1257300" cy="10763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373216"/>
            <a:ext cx="1914525" cy="1085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568952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deti-online.com_-_gimn-znayki-i-ego-druze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3633788"/>
            <a:ext cx="609600" cy="609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6632"/>
            <a:ext cx="8812088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640960" cy="6624736"/>
          </a:xfrm>
        </p:spPr>
      </p:pic>
    </p:spTree>
    <p:extLst>
      <p:ext uri="{BB962C8B-B14F-4D97-AF65-F5344CB8AC3E}">
        <p14:creationId xmlns:p14="http://schemas.microsoft.com/office/powerpoint/2010/main" val="23373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255620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Решите такую задачу:</a:t>
            </a:r>
            <a:br>
              <a:rPr lang="ru-RU" sz="2000" dirty="0" smtClean="0"/>
            </a:br>
            <a:r>
              <a:rPr lang="ru-RU" sz="2000" dirty="0" smtClean="0"/>
              <a:t>в аквариуме плавало 4 рыбки. Купили еще несколько рыбок и пустили в аквариум. </a:t>
            </a:r>
            <a:br>
              <a:rPr lang="ru-RU" sz="2000" dirty="0" smtClean="0"/>
            </a:br>
            <a:r>
              <a:rPr lang="ru-RU" sz="2000" dirty="0" smtClean="0"/>
              <a:t>Сколько рыбок в аквариуме?</a:t>
            </a:r>
            <a:br>
              <a:rPr lang="ru-RU" sz="2000" dirty="0" smtClean="0"/>
            </a:br>
            <a:r>
              <a:rPr lang="ru-RU" sz="2000" dirty="0" smtClean="0"/>
              <a:t>Можно ли решить такую задачу </a:t>
            </a:r>
            <a:br>
              <a:rPr lang="ru-RU" sz="2000" dirty="0" smtClean="0"/>
            </a:br>
            <a:r>
              <a:rPr lang="ru-RU" sz="2000" dirty="0" smtClean="0"/>
              <a:t>и почему нельзя?</a:t>
            </a:r>
            <a:br>
              <a:rPr lang="ru-RU" sz="2000" dirty="0" smtClean="0"/>
            </a:br>
            <a:r>
              <a:rPr lang="ru-RU" sz="2000" dirty="0" smtClean="0"/>
              <a:t>(неизвестно, сколько еще рыбок пустили в аквариум)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8424935" cy="3816424"/>
          </a:xfrm>
        </p:spPr>
      </p:pic>
    </p:spTree>
    <p:extLst>
      <p:ext uri="{BB962C8B-B14F-4D97-AF65-F5344CB8AC3E}">
        <p14:creationId xmlns:p14="http://schemas.microsoft.com/office/powerpoint/2010/main" val="31199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476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Тогда исправляем условия и решаем задачу:</a:t>
            </a:r>
            <a:br>
              <a:rPr lang="ru-RU" sz="2000" dirty="0" smtClean="0"/>
            </a:br>
            <a:r>
              <a:rPr lang="ru-RU" sz="2000" dirty="0" smtClean="0"/>
              <a:t>в аквариуме плавало 4 рыбки. </a:t>
            </a:r>
            <a:br>
              <a:rPr lang="ru-RU" sz="2000" dirty="0" smtClean="0"/>
            </a:br>
            <a:r>
              <a:rPr lang="ru-RU" sz="2000" dirty="0" smtClean="0"/>
              <a:t>Купили еще 1 рыбку. </a:t>
            </a:r>
            <a:br>
              <a:rPr lang="ru-RU" sz="2000" dirty="0" smtClean="0"/>
            </a:br>
            <a:r>
              <a:rPr lang="ru-RU" sz="2000" dirty="0" smtClean="0"/>
              <a:t>Сколько стало рыбок в аквариуме?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24936" cy="525658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24936" cy="52565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29200"/>
            <a:ext cx="2190750" cy="1371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89" y="5229200"/>
            <a:ext cx="9334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8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548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Мальчику купили в магазине несколько воздушных шаров, а потом он купил еще один. Сколько всего стало шаров у мальчика?</a:t>
            </a:r>
            <a:br>
              <a:rPr lang="ru-RU" sz="2000" dirty="0" smtClean="0"/>
            </a:br>
            <a:r>
              <a:rPr lang="ru-RU" sz="2000" dirty="0" smtClean="0"/>
              <a:t>(эту задачу нельзя решить, её нужно исправить т.к. не известно сколько шаров купили мальчику)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4824"/>
            <a:ext cx="4032447" cy="4896544"/>
          </a:xfrm>
        </p:spPr>
      </p:pic>
    </p:spTree>
    <p:extLst>
      <p:ext uri="{BB962C8B-B14F-4D97-AF65-F5344CB8AC3E}">
        <p14:creationId xmlns:p14="http://schemas.microsoft.com/office/powerpoint/2010/main" val="14919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Исправляем условия и решаем задачу:</a:t>
            </a:r>
            <a:br>
              <a:rPr lang="ru-RU" sz="2000" dirty="0" smtClean="0"/>
            </a:br>
            <a:r>
              <a:rPr lang="ru-RU" sz="2000" dirty="0" smtClean="0"/>
              <a:t>мальчику в магазине купили 3 воздушных шара, а потом он купил еще один. Сколько всего стало шаров у мальчика?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52600"/>
            <a:ext cx="4849867" cy="484475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568951" cy="5112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41168"/>
            <a:ext cx="2276475" cy="1447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41" y="5007843"/>
            <a:ext cx="8667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4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6552728"/>
          </a:xfrm>
        </p:spPr>
      </p:pic>
    </p:spTree>
    <p:extLst>
      <p:ext uri="{BB962C8B-B14F-4D97-AF65-F5344CB8AC3E}">
        <p14:creationId xmlns:p14="http://schemas.microsoft.com/office/powerpoint/2010/main" val="14384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205214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На уборку снега вышли 3 машины. Потом одна машина сломалась. Скоро ли уберут снег?</a:t>
            </a:r>
            <a:br>
              <a:rPr lang="ru-RU" sz="2000" dirty="0" smtClean="0"/>
            </a:br>
            <a:r>
              <a:rPr lang="ru-RU" sz="2000" dirty="0" smtClean="0"/>
              <a:t>Можно ли решить эту задачу? </a:t>
            </a:r>
            <a:br>
              <a:rPr lang="ru-RU" sz="2000" dirty="0" smtClean="0"/>
            </a:br>
            <a:r>
              <a:rPr lang="ru-RU" sz="2000" dirty="0" smtClean="0"/>
              <a:t>Что нужно изменить в условиях задачи?</a:t>
            </a:r>
            <a:br>
              <a:rPr lang="ru-RU" sz="2000" dirty="0" smtClean="0"/>
            </a:br>
            <a:r>
              <a:rPr lang="ru-RU" sz="2000" dirty="0" smtClean="0"/>
              <a:t>(нужно правильно сформулировать вопрос)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8219256" cy="4680520"/>
          </a:xfrm>
        </p:spPr>
      </p:pic>
    </p:spTree>
    <p:extLst>
      <p:ext uri="{BB962C8B-B14F-4D97-AF65-F5344CB8AC3E}">
        <p14:creationId xmlns:p14="http://schemas.microsoft.com/office/powerpoint/2010/main" val="22580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D1282E"/>
                </a:solidFill>
              </a:rPr>
              <a:t>На уборку снега вышли 3 машины. Потом одна машина сломалась</a:t>
            </a:r>
            <a:r>
              <a:rPr lang="ru-RU" sz="2000" dirty="0" smtClean="0">
                <a:solidFill>
                  <a:srgbClr val="D1282E"/>
                </a:solidFill>
              </a:rPr>
              <a:t>. </a:t>
            </a:r>
            <a:br>
              <a:rPr lang="ru-RU" sz="2000" dirty="0" smtClean="0">
                <a:solidFill>
                  <a:srgbClr val="D1282E"/>
                </a:solidFill>
              </a:rPr>
            </a:br>
            <a:r>
              <a:rPr lang="ru-RU" sz="2000" dirty="0" smtClean="0">
                <a:solidFill>
                  <a:srgbClr val="D1282E"/>
                </a:solidFill>
              </a:rPr>
              <a:t>Сколько машин осталось убирать снег?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8075240" cy="48245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352928" cy="4896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53136"/>
            <a:ext cx="2143125" cy="1352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658193"/>
            <a:ext cx="9429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455</TotalTime>
  <Words>85</Words>
  <Application>Microsoft Office PowerPoint</Application>
  <PresentationFormat>Экран (4:3)</PresentationFormat>
  <Paragraphs>12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Главная</vt:lpstr>
      <vt:lpstr>Презентация PowerPoint</vt:lpstr>
      <vt:lpstr>Презентация PowerPoint</vt:lpstr>
      <vt:lpstr>Решите такую задачу: в аквариуме плавало 4 рыбки. Купили еще несколько рыбок и пустили в аквариум.  Сколько рыбок в аквариуме? Можно ли решить такую задачу  и почему нельзя? (неизвестно, сколько еще рыбок пустили в аквариум)</vt:lpstr>
      <vt:lpstr> Тогда исправляем условия и решаем задачу: в аквариуме плавало 4 рыбки.  Купили еще 1 рыбку.  Сколько стало рыбок в аквариуме? </vt:lpstr>
      <vt:lpstr>Мальчику купили в магазине несколько воздушных шаров, а потом он купил еще один. Сколько всего стало шаров у мальчика? (эту задачу нельзя решить, её нужно исправить т.к. не известно сколько шаров купили мальчику)</vt:lpstr>
      <vt:lpstr>Исправляем условия и решаем задачу: мальчику в магазине купили 3 воздушных шара, а потом он купил еще один. Сколько всего стало шаров у мальчика?</vt:lpstr>
      <vt:lpstr>Презентация PowerPoint</vt:lpstr>
      <vt:lpstr>На уборку снега вышли 3 машины. Потом одна машина сломалась. Скоро ли уберут снег? Можно ли решить эту задачу?  Что нужно изменить в условиях задачи? (нужно правильно сформулировать вопрос) </vt:lpstr>
      <vt:lpstr>На уборку снега вышли 3 машины. Потом одна машина сломалась.  Сколько машин осталось убирать снег?</vt:lpstr>
      <vt:lpstr>Логический квадрат. Какой фигуры не хватает? </vt:lpstr>
      <vt:lpstr> Найди в каждом ряду лишнею фигуру. Назови её, объясни почему она лишняя.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DO1-Metodist</cp:lastModifiedBy>
  <cp:revision>49</cp:revision>
  <dcterms:created xsi:type="dcterms:W3CDTF">2020-04-13T10:21:19Z</dcterms:created>
  <dcterms:modified xsi:type="dcterms:W3CDTF">2022-12-07T12:06:37Z</dcterms:modified>
</cp:coreProperties>
</file>